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ECD60EF-94E6-43FF-BAC3-E4BF2BF31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37563"/>
            <a:ext cx="8791575" cy="864066"/>
          </a:xfrm>
        </p:spPr>
        <p:txBody>
          <a:bodyPr>
            <a:normAutofit/>
          </a:bodyPr>
          <a:lstStyle/>
          <a:p>
            <a:r>
              <a:rPr lang="lt-LT" sz="3200" dirty="0"/>
              <a:t>Tyrimo pavadinimas „Žvakė ir deguonis“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F5208D81-4606-4D99-BF0C-EEF1C7F05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727281"/>
            <a:ext cx="8791575" cy="4779536"/>
          </a:xfrm>
        </p:spPr>
        <p:txBody>
          <a:bodyPr>
            <a:normAutofit fontScale="92500" lnSpcReduction="20000"/>
          </a:bodyPr>
          <a:lstStyle/>
          <a:p>
            <a:r>
              <a:rPr lang="lt-LT" sz="3000" u="sng" dirty="0"/>
              <a:t>Priemonės: žvakė, stiklinė.</a:t>
            </a:r>
            <a:endParaRPr lang="lt-LT" sz="3000" dirty="0"/>
          </a:p>
          <a:p>
            <a:r>
              <a:rPr lang="lt-LT" sz="3000" u="sng" dirty="0"/>
              <a:t>Tikslas:</a:t>
            </a:r>
            <a:r>
              <a:rPr lang="lt-LT" sz="3000" dirty="0"/>
              <a:t> išsiaiškinti kiek ilgai dega žvakė kai ją užvožiame indu.</a:t>
            </a:r>
          </a:p>
          <a:p>
            <a:r>
              <a:rPr lang="lt-LT" sz="3000" u="sng" dirty="0"/>
              <a:t>Eiga: uždegame žvakutę, užvožiame stikliniu puodeliu, matome kad ji po truputį gęsta.</a:t>
            </a:r>
            <a:endParaRPr lang="lt-LT" sz="3000" dirty="0"/>
          </a:p>
          <a:p>
            <a:r>
              <a:rPr lang="lt-LT" sz="3000" u="sng" dirty="0"/>
              <a:t>rezultatai: užvožus žvakę indu, ji išnaudojus visą deguonį jame, pradeda gesti, kad liepsna degtų, jai reikalingas deguonis.</a:t>
            </a:r>
            <a:endParaRPr lang="lt-LT" sz="3000" dirty="0"/>
          </a:p>
          <a:p>
            <a:r>
              <a:rPr lang="lt-LT" sz="3000" dirty="0"/>
              <a:t>Grupės pavadinimas „Undinėlė“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8557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434A2E7-614C-4A21-AAD6-5225201F1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Eksperimento akimirkos</a:t>
            </a:r>
            <a:endParaRPr lang="en-US" dirty="0"/>
          </a:p>
        </p:txBody>
      </p:sp>
      <p:pic>
        <p:nvPicPr>
          <p:cNvPr id="7" name="Turinio vietos rezervavimo ženklas 6">
            <a:extLst>
              <a:ext uri="{FF2B5EF4-FFF2-40B4-BE49-F238E27FC236}">
                <a16:creationId xmlns:a16="http://schemas.microsoft.com/office/drawing/2014/main" id="{F936719A-1205-4845-BCAD-6C048C2855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5565" y="2249488"/>
            <a:ext cx="4744278" cy="3833260"/>
          </a:xfrm>
        </p:spPr>
      </p:pic>
    </p:spTree>
    <p:extLst>
      <p:ext uri="{BB962C8B-B14F-4D97-AF65-F5344CB8AC3E}">
        <p14:creationId xmlns:p14="http://schemas.microsoft.com/office/powerpoint/2010/main" val="3106196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ndinė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Grandinė</Template>
  <TotalTime>162</TotalTime>
  <Words>71</Words>
  <Application>Microsoft Office PowerPoint</Application>
  <PresentationFormat>Plačiaekranė</PresentationFormat>
  <Paragraphs>7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5" baseType="lpstr">
      <vt:lpstr>Arial</vt:lpstr>
      <vt:lpstr>Tw Cen MT</vt:lpstr>
      <vt:lpstr>Grandinė</vt:lpstr>
      <vt:lpstr>Tyrimo pavadinimas „Žvakė ir deguonis“</vt:lpstr>
      <vt:lpstr>Eksperimento akimirkos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Tyrimo pavadinimas „.................................“</dc:title>
  <dc:creator>20161012s</dc:creator>
  <cp:lastModifiedBy>20161012s</cp:lastModifiedBy>
  <cp:revision>17</cp:revision>
  <dcterms:created xsi:type="dcterms:W3CDTF">2021-02-11T09:05:19Z</dcterms:created>
  <dcterms:modified xsi:type="dcterms:W3CDTF">2021-12-08T14:05:31Z</dcterms:modified>
</cp:coreProperties>
</file>