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9D07-20FC-40AD-89A1-B581D6F6CA4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4D9C-682D-4C12-8B67-8A46BF14355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35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9D07-20FC-40AD-89A1-B581D6F6CA4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4D9C-682D-4C12-8B67-8A46BF1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9D07-20FC-40AD-89A1-B581D6F6CA4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4D9C-682D-4C12-8B67-8A46BF1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76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9D07-20FC-40AD-89A1-B581D6F6CA4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4D9C-682D-4C12-8B67-8A46BF1435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7713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9D07-20FC-40AD-89A1-B581D6F6CA4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4D9C-682D-4C12-8B67-8A46BF1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7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/>
              <a:t>Redaguokite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9D07-20FC-40AD-89A1-B581D6F6CA4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4D9C-682D-4C12-8B67-8A46BF1435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0978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/>
              <a:t>Redaguokite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9D07-20FC-40AD-89A1-B581D6F6CA4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4D9C-682D-4C12-8B67-8A46BF1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60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9D07-20FC-40AD-89A1-B581D6F6CA4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4D9C-682D-4C12-8B67-8A46BF1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84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9D07-20FC-40AD-89A1-B581D6F6CA4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4D9C-682D-4C12-8B67-8A46BF1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4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9D07-20FC-40AD-89A1-B581D6F6CA4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4D9C-682D-4C12-8B67-8A46BF1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9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9D07-20FC-40AD-89A1-B581D6F6CA4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4D9C-682D-4C12-8B67-8A46BF1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6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9D07-20FC-40AD-89A1-B581D6F6CA4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4D9C-682D-4C12-8B67-8A46BF1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3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9D07-20FC-40AD-89A1-B581D6F6CA4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4D9C-682D-4C12-8B67-8A46BF1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0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9D07-20FC-40AD-89A1-B581D6F6CA4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4D9C-682D-4C12-8B67-8A46BF1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8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9D07-20FC-40AD-89A1-B581D6F6CA4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4D9C-682D-4C12-8B67-8A46BF1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2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9D07-20FC-40AD-89A1-B581D6F6CA4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4D9C-682D-4C12-8B67-8A46BF1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6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9D07-20FC-40AD-89A1-B581D6F6CA4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4D9C-682D-4C12-8B67-8A46BF1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2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2F89D07-20FC-40AD-89A1-B581D6F6CA4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EA4D9C-682D-4C12-8B67-8A46BF1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87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99A7129-D776-45FD-B9ED-AFD278E537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err="1"/>
              <a:t>EksperimentaS</a:t>
            </a:r>
            <a:br>
              <a:rPr lang="lt-LT" dirty="0"/>
            </a:br>
            <a:br>
              <a:rPr lang="lt-LT" dirty="0"/>
            </a:br>
            <a:r>
              <a:rPr lang="lt-LT" dirty="0"/>
              <a:t>„spalvų žaismas“.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73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81ED9FA-65C6-4AC6-9F30-CA19D72F1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Priemonės: dažai- guašas, 3 indeliai, šiltas vanduo, mentelės, popierinės servetėlės.</a:t>
            </a:r>
            <a:br>
              <a:rPr lang="lt-LT" dirty="0"/>
            </a:br>
            <a:br>
              <a:rPr lang="lt-LT" dirty="0"/>
            </a:br>
            <a:r>
              <a:rPr lang="lt-LT" dirty="0"/>
              <a:t>Tikslas: stebėti, spalvų dažomas servetėles.</a:t>
            </a:r>
            <a:br>
              <a:rPr lang="lt-LT" dirty="0"/>
            </a:br>
            <a:r>
              <a:rPr lang="lt-LT" dirty="0"/>
              <a:t>( savaiminis dažymo principas).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5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BDE9E37A-CB8F-4A0A-871C-382352D3A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610678"/>
            <a:ext cx="10058400" cy="4247322"/>
          </a:xfrm>
        </p:spPr>
        <p:txBody>
          <a:bodyPr>
            <a:normAutofit fontScale="90000"/>
          </a:bodyPr>
          <a:lstStyle/>
          <a:p>
            <a:r>
              <a:rPr lang="lt-LT" dirty="0"/>
              <a:t> </a:t>
            </a: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r>
              <a:rPr lang="lt-LT" dirty="0"/>
              <a:t>EIGA:</a:t>
            </a: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r>
              <a:rPr lang="lt-LT" dirty="0"/>
              <a:t>eiga:</a:t>
            </a: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r>
              <a:rPr lang="lt-LT" dirty="0"/>
              <a:t>EIGA:</a:t>
            </a:r>
            <a:br>
              <a:rPr lang="lt-LT" dirty="0"/>
            </a:br>
            <a:br>
              <a:rPr lang="lt-LT" dirty="0"/>
            </a:br>
            <a:r>
              <a:rPr lang="lt-LT" dirty="0"/>
              <a:t>1. PRIPILTI INDELIUS ŠILTO VANDENS.</a:t>
            </a:r>
            <a:br>
              <a:rPr lang="lt-LT" dirty="0"/>
            </a:br>
            <a:r>
              <a:rPr lang="lt-LT" dirty="0"/>
              <a:t>2.MENTELĖS PAGALBA ĮDĖTI GUAŠO IR IŠMAIŠYTI.</a:t>
            </a:r>
            <a:br>
              <a:rPr lang="lt-LT" dirty="0"/>
            </a:br>
            <a:r>
              <a:rPr lang="lt-LT" dirty="0"/>
              <a:t>3.SUSUKTI POPIERINES SERVETĖLES,PER VISĄ ILGĮ.</a:t>
            </a:r>
            <a:br>
              <a:rPr lang="lt-LT" dirty="0"/>
            </a:br>
            <a:r>
              <a:rPr lang="lt-LT" dirty="0"/>
              <a:t>4.įmerkti servetėlės kraštus į spalvoto vandens</a:t>
            </a:r>
            <a:br>
              <a:rPr lang="lt-LT" dirty="0"/>
            </a:br>
            <a:r>
              <a:rPr lang="lt-LT" dirty="0"/>
              <a:t>indelius. Indeliai turi būti vienas, šalia kito.</a:t>
            </a:r>
            <a:br>
              <a:rPr lang="lt-LT" dirty="0"/>
            </a:br>
            <a:br>
              <a:rPr lang="lt-LT" dirty="0"/>
            </a:br>
            <a:r>
              <a:rPr lang="lt-LT" dirty="0"/>
              <a:t>REZULTATAS: SPALVOTAS VANDUO SUSIGERIA Į SERVETĖLES. SERVETĖLĖ NUSIDAŽO DVIEM SPALVOMIS.</a:t>
            </a:r>
            <a:br>
              <a:rPr lang="lt-LT" dirty="0"/>
            </a:br>
            <a:br>
              <a:rPr lang="lt-LT" dirty="0"/>
            </a:br>
            <a:r>
              <a:rPr lang="lt-LT" dirty="0"/>
              <a:t>„ pelenės“ </a:t>
            </a:r>
            <a:r>
              <a:rPr lang="lt-LT" dirty="0" err="1"/>
              <a:t>gr</a:t>
            </a:r>
            <a:r>
              <a:rPr lang="lt-LT"/>
              <a:t>.</a:t>
            </a: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br>
              <a:rPr lang="lt-LT" dirty="0"/>
            </a:br>
            <a:endParaRPr lang="en-US" dirty="0"/>
          </a:p>
        </p:txBody>
      </p:sp>
      <p:sp>
        <p:nvSpPr>
          <p:cNvPr id="6" name="Teksto vietos rezervavimo ženklas 5">
            <a:extLst>
              <a:ext uri="{FF2B5EF4-FFF2-40B4-BE49-F238E27FC236}">
                <a16:creationId xmlns:a16="http://schemas.microsoft.com/office/drawing/2014/main" id="{C7E55617-9727-4BE8-9030-E722DF563D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44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veikslėlis 4">
            <a:extLst>
              <a:ext uri="{FF2B5EF4-FFF2-40B4-BE49-F238E27FC236}">
                <a16:creationId xmlns:a16="http://schemas.microsoft.com/office/drawing/2014/main" id="{D29A4F2B-923F-46AA-8F2A-47B7B6F3EA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86" y="0"/>
            <a:ext cx="92715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275786"/>
      </p:ext>
    </p:extLst>
  </p:cSld>
  <p:clrMapOvr>
    <a:masterClrMapping/>
  </p:clrMapOvr>
</p:sld>
</file>

<file path=ppt/theme/theme1.xml><?xml version="1.0" encoding="utf-8"?>
<a:theme xmlns:a="http://schemas.openxmlformats.org/drawingml/2006/main" name="Dalis">
  <a:themeElements>
    <a:clrScheme name="Dalis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ali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i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47</TotalTime>
  <Words>18</Words>
  <Application>Microsoft Office PowerPoint</Application>
  <PresentationFormat>Plačiaekranė</PresentationFormat>
  <Paragraphs>3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Dalis</vt:lpstr>
      <vt:lpstr>EksperimentaS  „spalvų žaismas“.</vt:lpstr>
      <vt:lpstr>Priemonės: dažai- guašas, 3 indeliai, šiltas vanduo, mentelės, popierinės servetėlės.  Tikslas: stebėti, spalvų dažomas servetėles. ( savaiminis dažymo principas).</vt:lpstr>
      <vt:lpstr>     EIGA:     eiga:    EIGA:  1. PRIPILTI INDELIUS ŠILTO VANDENS. 2.MENTELĖS PAGALBA ĮDĖTI GUAŠO IR IŠMAIŠYTI. 3.SUSUKTI POPIERINES SERVETĖLES,PER VISĄ ILGĮ. 4.įmerkti servetėlės kraštus į spalvoto vandens indelius. Indeliai turi būti vienas, šalia kito.  REZULTATAS: SPALVOTAS VANDUO SUSIGERIA Į SERVETĖLES. SERVETĖLĖ NUSIDAŽO DVIEM SPALVOMIS.  „ pelenės“ gr.                      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20190912s</dc:creator>
  <cp:lastModifiedBy>20190905s</cp:lastModifiedBy>
  <cp:revision>15</cp:revision>
  <dcterms:created xsi:type="dcterms:W3CDTF">2021-02-17T12:09:38Z</dcterms:created>
  <dcterms:modified xsi:type="dcterms:W3CDTF">2022-02-09T12:49:42Z</dcterms:modified>
</cp:coreProperties>
</file>