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4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nė nuotrauka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lpel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aveikslėlis skilty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6ECD60EF-94E6-43FF-BAC3-E4BF2BF318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637563"/>
            <a:ext cx="8791575" cy="864066"/>
          </a:xfrm>
        </p:spPr>
        <p:txBody>
          <a:bodyPr>
            <a:normAutofit/>
          </a:bodyPr>
          <a:lstStyle/>
          <a:p>
            <a:r>
              <a:rPr lang="lt-LT" sz="3200" dirty="0"/>
              <a:t>Tyrimo pavadinimas „</a:t>
            </a:r>
            <a:r>
              <a:rPr lang="en-US" sz="3200" dirty="0" err="1"/>
              <a:t>druska</a:t>
            </a:r>
            <a:r>
              <a:rPr lang="en-US" sz="3200" dirty="0"/>
              <a:t> </a:t>
            </a:r>
            <a:r>
              <a:rPr lang="en-US" sz="3200" dirty="0" err="1"/>
              <a:t>ir</a:t>
            </a:r>
            <a:r>
              <a:rPr lang="en-US" sz="3200" dirty="0"/>
              <a:t> </a:t>
            </a:r>
            <a:r>
              <a:rPr lang="en-US" sz="3200" dirty="0" err="1"/>
              <a:t>kiau</a:t>
            </a:r>
            <a:r>
              <a:rPr lang="lt-LT" sz="3200" dirty="0" err="1"/>
              <a:t>šinis</a:t>
            </a:r>
            <a:r>
              <a:rPr lang="lt-LT" sz="3200" dirty="0"/>
              <a:t>“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F5208D81-4606-4D99-BF0C-EEF1C7F05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1727281"/>
            <a:ext cx="8791575" cy="4779536"/>
          </a:xfrm>
        </p:spPr>
        <p:txBody>
          <a:bodyPr>
            <a:normAutofit fontScale="77500" lnSpcReduction="20000"/>
          </a:bodyPr>
          <a:lstStyle/>
          <a:p>
            <a:r>
              <a:rPr lang="lt-LT" sz="3000" u="sng" dirty="0"/>
              <a:t>Priemonės: druska, dvi stiklinės su vandeniu, kiaušiniu.</a:t>
            </a:r>
            <a:endParaRPr lang="lt-LT" sz="3000" dirty="0"/>
          </a:p>
          <a:p>
            <a:r>
              <a:rPr lang="lt-LT" sz="3000" u="sng" dirty="0"/>
              <a:t>Tikslas:</a:t>
            </a:r>
            <a:r>
              <a:rPr lang="lt-LT" sz="3000" dirty="0"/>
              <a:t> išsiaiškinti kodėl sūriame vandenyje neskęsta kiaušinis,  gėlame ne.</a:t>
            </a:r>
          </a:p>
          <a:p>
            <a:r>
              <a:rPr lang="lt-LT" sz="3000" u="sng" dirty="0"/>
              <a:t>Eiga: </a:t>
            </a:r>
            <a:r>
              <a:rPr lang="lt-LT" sz="3000" dirty="0"/>
              <a:t>Įdėti vieną kiaušinį į stiklinę gėlo vandens, o į kitą sūraus. Stebėti kaip gėlame vandeny kiaušinis skęsta, o sūriame iškyla į paviršių.</a:t>
            </a:r>
          </a:p>
          <a:p>
            <a:r>
              <a:rPr lang="lt-LT" sz="3000" u="sng" dirty="0"/>
              <a:t>rezultatai: </a:t>
            </a:r>
            <a:r>
              <a:rPr lang="lt-LT" sz="3000"/>
              <a:t>sūriame </a:t>
            </a:r>
            <a:r>
              <a:rPr lang="lt-LT" sz="3000" dirty="0"/>
              <a:t>v</a:t>
            </a:r>
            <a:r>
              <a:rPr lang="lt-LT" sz="3000"/>
              <a:t>andenyje </a:t>
            </a:r>
            <a:r>
              <a:rPr lang="lt-LT" sz="3000" dirty="0"/>
              <a:t>kiaušinis neskęsta, gėlame skęsta, todėl kad kiaušinio tankis mažesnis nei sūraus vandens, tačiau didesnis nei gėlo vandens. Sūrus vanduo tankesnis už gėlą vandenį.</a:t>
            </a:r>
          </a:p>
          <a:p>
            <a:r>
              <a:rPr lang="lt-LT" sz="3000" dirty="0"/>
              <a:t>Grupės pavadinimas „Undinėlė“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185574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A434A2E7-614C-4A21-AAD6-5225201F1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Eksperimento akimirkos</a:t>
            </a:r>
            <a:endParaRPr lang="en-US" dirty="0"/>
          </a:p>
        </p:txBody>
      </p:sp>
      <p:pic>
        <p:nvPicPr>
          <p:cNvPr id="5" name="Turinio vietos rezervavimo ženklas 4">
            <a:extLst>
              <a:ext uri="{FF2B5EF4-FFF2-40B4-BE49-F238E27FC236}">
                <a16:creationId xmlns:a16="http://schemas.microsoft.com/office/drawing/2014/main" id="{31F802E2-4388-4ECD-A03E-7A2215E729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04937" y="2249488"/>
            <a:ext cx="5173579" cy="4163344"/>
          </a:xfrm>
        </p:spPr>
      </p:pic>
    </p:spTree>
    <p:extLst>
      <p:ext uri="{BB962C8B-B14F-4D97-AF65-F5344CB8AC3E}">
        <p14:creationId xmlns:p14="http://schemas.microsoft.com/office/powerpoint/2010/main" val="31061968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ndinė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Grandinė</Template>
  <TotalTime>257</TotalTime>
  <Words>98</Words>
  <Application>Microsoft Office PowerPoint</Application>
  <PresentationFormat>Plačiaekranė</PresentationFormat>
  <Paragraphs>7</Paragraphs>
  <Slides>2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</vt:i4>
      </vt:variant>
    </vt:vector>
  </HeadingPairs>
  <TitlesOfParts>
    <vt:vector size="5" baseType="lpstr">
      <vt:lpstr>Arial</vt:lpstr>
      <vt:lpstr>Tw Cen MT</vt:lpstr>
      <vt:lpstr>Grandinė</vt:lpstr>
      <vt:lpstr>Tyrimo pavadinimas „druska ir kiaušinis“</vt:lpstr>
      <vt:lpstr>Eksperimento akimirkos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Tyrimo pavadinimas „.................................“</dc:title>
  <dc:creator>20161012s</dc:creator>
  <cp:lastModifiedBy>20161012s</cp:lastModifiedBy>
  <cp:revision>19</cp:revision>
  <dcterms:created xsi:type="dcterms:W3CDTF">2021-02-11T09:05:19Z</dcterms:created>
  <dcterms:modified xsi:type="dcterms:W3CDTF">2021-12-08T14:05:16Z</dcterms:modified>
</cp:coreProperties>
</file>