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CD60EF-94E6-43FF-BAC3-E4BF2BF31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637563"/>
            <a:ext cx="8791575" cy="864066"/>
          </a:xfrm>
        </p:spPr>
        <p:txBody>
          <a:bodyPr>
            <a:normAutofit/>
          </a:bodyPr>
          <a:lstStyle/>
          <a:p>
            <a:r>
              <a:rPr lang="lt-LT" sz="3200" dirty="0"/>
              <a:t>Tyrimo pavadinimas „VISKĄ </a:t>
            </a:r>
            <a:r>
              <a:rPr lang="lt-LT" sz="3200" dirty="0" err="1"/>
              <a:t>PARaGAUSIU</a:t>
            </a:r>
            <a:r>
              <a:rPr lang="lt-LT" sz="3200" dirty="0"/>
              <a:t>“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5208D81-4606-4D99-BF0C-EEF1C7F05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661020"/>
            <a:ext cx="8791575" cy="3632433"/>
          </a:xfrm>
        </p:spPr>
        <p:txBody>
          <a:bodyPr>
            <a:normAutofit fontScale="70000" lnSpcReduction="20000"/>
          </a:bodyPr>
          <a:lstStyle/>
          <a:p>
            <a:r>
              <a:rPr lang="lt-LT" u="sng" dirty="0"/>
              <a:t>Priemonės:</a:t>
            </a:r>
            <a:r>
              <a:rPr lang="lt-LT" dirty="0"/>
              <a:t> SVOGŪNŲ LAIŠKAI, MEDUS, CITRINA, DUONA, SVIESTAS, STALO PEILIAI, LĖKŠTUTĖS, PUODELIAI, ŠAUKŠTELIAI.</a:t>
            </a:r>
          </a:p>
          <a:p>
            <a:r>
              <a:rPr lang="lt-LT" u="sng" dirty="0"/>
              <a:t>Tikslas:</a:t>
            </a:r>
            <a:r>
              <a:rPr lang="lt-LT" dirty="0"/>
              <a:t> PAŽINTI SKONIUS: KARTUS, RŪGŠTUS, SALDUS, JUOS SUMAIŠYTI, PARAGAUTI IR ĮSIMINTI.</a:t>
            </a:r>
          </a:p>
          <a:p>
            <a:r>
              <a:rPr lang="lt-LT" u="sng" dirty="0"/>
              <a:t>Eiga:</a:t>
            </a:r>
            <a:r>
              <a:rPr lang="lt-LT" dirty="0"/>
              <a:t> NUSKINAME SVOGŪNŲ LAIŠKUS IR JUOS RAGAUNAME; PARAGAUJAME CITRINOS GRIEŽINĖLIO; PARAGAUJAME MEDAUS ŠAUKŠTELĮ. UŽTEPAME SVIESTO ANT DUONOS IR PABARSTOME SUPJAUSTYTŲ SVOGŪNŲ LAIŠKŲ, PUODELYJE SUMAIŠOME MEDŲ SU CITRINA.</a:t>
            </a:r>
          </a:p>
          <a:p>
            <a:r>
              <a:rPr lang="lt-LT" dirty="0"/>
              <a:t> </a:t>
            </a:r>
            <a:r>
              <a:rPr lang="lt-LT" u="sng" dirty="0"/>
              <a:t>rezultatai: </a:t>
            </a:r>
            <a:r>
              <a:rPr lang="lt-LT" dirty="0"/>
              <a:t>NUSKINAME SVOGŪNŲ LAIŠKUS IR JUOS RAGAUNAME – KARTU; PARAGAUJAME CITRINOS GRIEŽINĖLIO – RŪGŠTU; PARAGAUJAME MEDAUS ŠAUKŠTELĮ – LABAI SALDU. UŽTEPAME SVIESTO ANT DUONOS IR PABARSTOME SUPJAUSTYTŲ SVOGŪNŲ LAIŠKŲ – JAU NEKARTU; PUODELYJE SUMAIŠOME MEDŲ SU CITRINA – JAU NERŪGŠTU IR NEPERSALDU.</a:t>
            </a:r>
          </a:p>
          <a:p>
            <a:endParaRPr lang="lt-LT" dirty="0"/>
          </a:p>
          <a:p>
            <a:r>
              <a:rPr lang="lt-LT" dirty="0"/>
              <a:t>Grupės pavadinimas „NYKŠTUKAS“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8557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49D9DA6-B56E-4522-82F7-16F2DB61D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041997"/>
          </a:xfrm>
        </p:spPr>
        <p:txBody>
          <a:bodyPr/>
          <a:lstStyle/>
          <a:p>
            <a:r>
              <a:rPr lang="lt-LT" dirty="0"/>
              <a:t>EKSPERIMENTO AKIMIRKOS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C2DC658-739F-46C2-AC8A-1978565EC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42" y="2317898"/>
            <a:ext cx="5890437" cy="41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D140C1-59D8-42E7-AEA2-77B8B899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89017"/>
          </a:xfrm>
        </p:spPr>
        <p:txBody>
          <a:bodyPr>
            <a:normAutofit/>
          </a:bodyPr>
          <a:lstStyle/>
          <a:p>
            <a:r>
              <a:rPr lang="lt-LT" dirty="0"/>
              <a:t>                 eksperimento AKIMIRKOS</a:t>
            </a:r>
            <a:br>
              <a:rPr lang="lt-LT" dirty="0"/>
            </a:br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3E877E45-F47D-4BD0-9311-EEEF45A09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357" y="1595438"/>
            <a:ext cx="5613991" cy="4644044"/>
          </a:xfrm>
        </p:spPr>
      </p:pic>
    </p:spTree>
    <p:extLst>
      <p:ext uri="{BB962C8B-B14F-4D97-AF65-F5344CB8AC3E}">
        <p14:creationId xmlns:p14="http://schemas.microsoft.com/office/powerpoint/2010/main" val="3917116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inė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Grandinė</Template>
  <TotalTime>96</TotalTime>
  <Words>138</Words>
  <Application>Microsoft Office PowerPoint</Application>
  <PresentationFormat>Plačiaekranė</PresentationFormat>
  <Paragraphs>9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6" baseType="lpstr">
      <vt:lpstr>Arial</vt:lpstr>
      <vt:lpstr>Tw Cen MT</vt:lpstr>
      <vt:lpstr>Grandinė</vt:lpstr>
      <vt:lpstr>Tyrimo pavadinimas „VISKĄ PARaGAUSIU“</vt:lpstr>
      <vt:lpstr>EKSPERIMENTO AKIMIRKOS </vt:lpstr>
      <vt:lpstr>                 eksperimento AKIMIRKOS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Tyrimo pavadinimas „.................................“</dc:title>
  <dc:creator>20161012s</dc:creator>
  <cp:lastModifiedBy>20190905s</cp:lastModifiedBy>
  <cp:revision>11</cp:revision>
  <dcterms:created xsi:type="dcterms:W3CDTF">2021-02-11T09:05:19Z</dcterms:created>
  <dcterms:modified xsi:type="dcterms:W3CDTF">2022-02-09T13:08:04Z</dcterms:modified>
</cp:coreProperties>
</file>