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lpe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aveikslėlis skilty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ECD60EF-94E6-43FF-BAC3-E4BF2BF31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637563"/>
            <a:ext cx="8791575" cy="864066"/>
          </a:xfrm>
        </p:spPr>
        <p:txBody>
          <a:bodyPr>
            <a:normAutofit/>
          </a:bodyPr>
          <a:lstStyle/>
          <a:p>
            <a:r>
              <a:rPr lang="lt-LT" sz="3200" dirty="0"/>
              <a:t>Tyrimo pavadinimas „ SVOGŪNO AUGINIMAS“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F5208D81-4606-4D99-BF0C-EEF1C7F05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1661020"/>
            <a:ext cx="8791575" cy="3632433"/>
          </a:xfrm>
        </p:spPr>
        <p:txBody>
          <a:bodyPr>
            <a:normAutofit fontScale="85000" lnSpcReduction="10000"/>
          </a:bodyPr>
          <a:lstStyle/>
          <a:p>
            <a:r>
              <a:rPr lang="lt-LT" u="sng" dirty="0"/>
              <a:t>Priemonės:</a:t>
            </a:r>
            <a:r>
              <a:rPr lang="lt-LT" dirty="0"/>
              <a:t> INDELIS, VANDUO, SVOGŪNO GALVA, LINIUOTĖS.</a:t>
            </a:r>
          </a:p>
          <a:p>
            <a:r>
              <a:rPr lang="lt-LT" u="sng" dirty="0"/>
              <a:t>Tikslas:</a:t>
            </a:r>
            <a:r>
              <a:rPr lang="lt-LT" dirty="0"/>
              <a:t> išsiaiškinti, AR BŪTINA SODINTI SVOGŪNĄ Į ŽEMĘ ?</a:t>
            </a:r>
          </a:p>
          <a:p>
            <a:r>
              <a:rPr lang="lt-LT" dirty="0"/>
              <a:t> KO REIKIA , KAD UŽAUGTŲ SVOGŪNAS. </a:t>
            </a:r>
          </a:p>
          <a:p>
            <a:r>
              <a:rPr lang="lt-LT" u="sng" dirty="0"/>
              <a:t>Eiga:</a:t>
            </a:r>
            <a:r>
              <a:rPr lang="lt-LT" dirty="0"/>
              <a:t> Į INDĄ ĮPILAME VANDENS IR PAMERKIAME SVOGŪNO GALVĄ, TAIP, KAD VANUO VOS SIEKTŲ SVOGŪNO ŠAKNIS. STEBĖSIME KAIP KEIČIASI SVOGŪNO ŠAKNYS IR LAIŠKAI, MATUOSIME JŲ ILGIUS ( KURIS LAIŠKAS TRUMPIAUSIAS, ILGIAUSIAS, )</a:t>
            </a:r>
          </a:p>
          <a:p>
            <a:r>
              <a:rPr lang="lt-LT"/>
              <a:t>NUSKYNĘ SVOGŪNO LAIŠKUS UOSTĖME, RAGAVOME, APTARĖME SKONĮ, KVAPĄ, SPALVĄ.</a:t>
            </a:r>
            <a:endParaRPr lang="lt-LT" dirty="0"/>
          </a:p>
          <a:p>
            <a:r>
              <a:rPr lang="lt-LT" u="sng" dirty="0"/>
              <a:t>rezultatai: PASTEBĖJOME,KAD SVOGŪNŲ LAIŠKUS GALIME UŽAUGINTI VANDENYJE</a:t>
            </a:r>
            <a:r>
              <a:rPr lang="lt-LT" dirty="0"/>
              <a:t>. </a:t>
            </a:r>
          </a:p>
          <a:p>
            <a:r>
              <a:rPr lang="lt-LT" dirty="0"/>
              <a:t>Grupės pavadinimas „ KŪLVERSTUKAS“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85574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49D9DA6-B56E-4522-82F7-16F2DB61DD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041997"/>
          </a:xfrm>
        </p:spPr>
        <p:txBody>
          <a:bodyPr/>
          <a:lstStyle/>
          <a:p>
            <a:r>
              <a:rPr lang="lt-LT"/>
              <a:t>EKSPERIMENTO AKIMIRKOS </a:t>
            </a: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5F5609DA-D221-448E-B851-64E474C539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5" name="Paveikslėlis 4">
            <a:extLst>
              <a:ext uri="{FF2B5EF4-FFF2-40B4-BE49-F238E27FC236}">
                <a16:creationId xmlns:a16="http://schemas.microsoft.com/office/drawing/2014/main" id="{875DD0F0-2CE9-4435-9525-37C04AC172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821" y="0"/>
            <a:ext cx="6135601" cy="6858000"/>
          </a:xfrm>
          <a:prstGeom prst="rect">
            <a:avLst/>
          </a:prstGeom>
        </p:spPr>
      </p:pic>
      <p:pic>
        <p:nvPicPr>
          <p:cNvPr id="7" name="Paveikslėlis 6">
            <a:extLst>
              <a:ext uri="{FF2B5EF4-FFF2-40B4-BE49-F238E27FC236}">
                <a16:creationId xmlns:a16="http://schemas.microsoft.com/office/drawing/2014/main" id="{65F03932-53BF-450E-BA35-11B06ED1B4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8422" y="0"/>
            <a:ext cx="57831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124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1D140C1-59D8-42E7-AEA2-77B8B8999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 eksperimento </a:t>
            </a:r>
            <a:r>
              <a:rPr lang="lt-LT" dirty="0" err="1"/>
              <a:t>Video</a:t>
            </a:r>
            <a:r>
              <a:rPr lang="lt-LT" dirty="0"/>
              <a:t> medžiaga iki 4 min.</a:t>
            </a:r>
            <a:br>
              <a:rPr lang="lt-LT" dirty="0"/>
            </a:br>
            <a:endParaRPr lang="lt-LT" dirty="0"/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60963C65-729B-41E8-9AEC-B77079503D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758" y="240632"/>
            <a:ext cx="5438274" cy="5998850"/>
          </a:xfrm>
        </p:spPr>
      </p:pic>
      <p:pic>
        <p:nvPicPr>
          <p:cNvPr id="7" name="Paveikslėlis 6">
            <a:extLst>
              <a:ext uri="{FF2B5EF4-FFF2-40B4-BE49-F238E27FC236}">
                <a16:creationId xmlns:a16="http://schemas.microsoft.com/office/drawing/2014/main" id="{04DE3F1B-27E7-4EB3-B493-8D3DA3D735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7032" y="240632"/>
            <a:ext cx="6173034" cy="599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116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ndinė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Grandinė</Template>
  <TotalTime>92</TotalTime>
  <Words>116</Words>
  <Application>Microsoft Office PowerPoint</Application>
  <PresentationFormat>Plačiaekranė</PresentationFormat>
  <Paragraphs>10</Paragraphs>
  <Slides>3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6" baseType="lpstr">
      <vt:lpstr>Arial</vt:lpstr>
      <vt:lpstr>Tw Cen MT</vt:lpstr>
      <vt:lpstr>Grandinė</vt:lpstr>
      <vt:lpstr>Tyrimo pavadinimas „ SVOGŪNO AUGINIMAS“</vt:lpstr>
      <vt:lpstr>EKSPERIMENTO AKIMIRKOS </vt:lpstr>
      <vt:lpstr> eksperimento Video medžiaga iki 4 min.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Tyrimo pavadinimas „.................................“</dc:title>
  <dc:creator>20161012s</dc:creator>
  <cp:lastModifiedBy>20161012s</cp:lastModifiedBy>
  <cp:revision>8</cp:revision>
  <dcterms:created xsi:type="dcterms:W3CDTF">2021-02-11T09:05:19Z</dcterms:created>
  <dcterms:modified xsi:type="dcterms:W3CDTF">2021-12-08T14:08:19Z</dcterms:modified>
</cp:coreProperties>
</file>