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37563"/>
            <a:ext cx="8791575" cy="864066"/>
          </a:xfrm>
        </p:spPr>
        <p:txBody>
          <a:bodyPr>
            <a:normAutofit/>
          </a:bodyPr>
          <a:lstStyle/>
          <a:p>
            <a:r>
              <a:rPr lang="lt-LT" sz="3200" dirty="0"/>
              <a:t>Tyrimo pavadinimas „ GĖLIŲ ŠOKIS MAMAI“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661020"/>
            <a:ext cx="8791575" cy="3632433"/>
          </a:xfrm>
        </p:spPr>
        <p:txBody>
          <a:bodyPr>
            <a:normAutofit/>
          </a:bodyPr>
          <a:lstStyle/>
          <a:p>
            <a:r>
              <a:rPr lang="lt-LT" u="sng" dirty="0"/>
              <a:t>Priemonės : negili </a:t>
            </a:r>
            <a:r>
              <a:rPr lang="lt-LT" u="sng" dirty="0" err="1"/>
              <a:t>lėkštĖ</a:t>
            </a:r>
            <a:r>
              <a:rPr lang="lt-LT" u="sng" dirty="0"/>
              <a:t>, </a:t>
            </a:r>
            <a:r>
              <a:rPr lang="lt-LT" u="sng" dirty="0" err="1"/>
              <a:t>sausI</a:t>
            </a:r>
            <a:r>
              <a:rPr lang="lt-LT" u="sng" dirty="0"/>
              <a:t> </a:t>
            </a:r>
            <a:r>
              <a:rPr lang="lt-LT" u="sng" dirty="0" err="1"/>
              <a:t>žymeklIAI</a:t>
            </a:r>
            <a:r>
              <a:rPr lang="lt-LT" u="sng" dirty="0"/>
              <a:t>, </a:t>
            </a:r>
            <a:r>
              <a:rPr lang="lt-LT" u="sng" dirty="0" err="1"/>
              <a:t>kuriAIS</a:t>
            </a:r>
            <a:r>
              <a:rPr lang="lt-LT" u="sng" dirty="0"/>
              <a:t> rašome ant baltos lentos, vandens ir </a:t>
            </a:r>
            <a:r>
              <a:rPr lang="lt-LT" u="sng" dirty="0" err="1"/>
              <a:t>šiaudelIų</a:t>
            </a:r>
            <a:r>
              <a:rPr lang="lt-LT" u="sng" dirty="0"/>
              <a:t>. </a:t>
            </a:r>
          </a:p>
          <a:p>
            <a:r>
              <a:rPr lang="lt-LT" u="sng" dirty="0"/>
              <a:t>Eiga: su žymekliais nupiešiame lėkštės dugne gėles ir širdeles. vandenį į lėkštę pilame labai iš lėto, kad piešinėliai lengvai atkibtų nuo paviršiaus, tada per šiaudelį pučiame orą, taip sudarydami vandens bangeles ir sukurdami gėlių šokį.</a:t>
            </a:r>
            <a:endParaRPr lang="lt-LT" dirty="0"/>
          </a:p>
          <a:p>
            <a:r>
              <a:rPr lang="lt-LT" dirty="0"/>
              <a:t> Grupės pavadinimas “ </a:t>
            </a:r>
            <a:r>
              <a:rPr lang="lt-LT" dirty="0" err="1"/>
              <a:t>kūlverstuko</a:t>
            </a:r>
            <a:r>
              <a:rPr lang="lt-LT" dirty="0"/>
              <a:t>“ </a:t>
            </a:r>
            <a:r>
              <a:rPr lang="lt-LT" dirty="0" err="1"/>
              <a:t>gr</a:t>
            </a:r>
            <a:r>
              <a:rPr lang="lt-LT" dirty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9D9DA6-B56E-4522-82F7-16F2DB61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1997"/>
          </a:xfrm>
        </p:spPr>
        <p:txBody>
          <a:bodyPr/>
          <a:lstStyle/>
          <a:p>
            <a:r>
              <a:rPr lang="lt-LT"/>
              <a:t>EKSPERIMENTO AKIMIRKOS </a:t>
            </a:r>
            <a:endParaRPr lang="lt-LT" dirty="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9A6EC867-6772-4D79-86E4-AE7A38502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09" y="2192496"/>
            <a:ext cx="7019778" cy="469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84</TotalTime>
  <Words>76</Words>
  <Application>Microsoft Office PowerPoint</Application>
  <PresentationFormat>Plačiaekranė</PresentationFormat>
  <Paragraphs>5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5" baseType="lpstr">
      <vt:lpstr>Arial</vt:lpstr>
      <vt:lpstr>Tw Cen MT</vt:lpstr>
      <vt:lpstr>Grandinė</vt:lpstr>
      <vt:lpstr>Tyrimo pavadinimas „ GĖLIŲ ŠOKIS MAMAI“</vt:lpstr>
      <vt:lpstr>EKSPERIMENTO AKIMIRKOS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20190905s</cp:lastModifiedBy>
  <cp:revision>8</cp:revision>
  <dcterms:created xsi:type="dcterms:W3CDTF">2021-02-11T09:05:19Z</dcterms:created>
  <dcterms:modified xsi:type="dcterms:W3CDTF">2022-02-09T12:25:19Z</dcterms:modified>
</cp:coreProperties>
</file>