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37563"/>
            <a:ext cx="8791575" cy="864066"/>
          </a:xfrm>
        </p:spPr>
        <p:txBody>
          <a:bodyPr>
            <a:normAutofit/>
          </a:bodyPr>
          <a:lstStyle/>
          <a:p>
            <a:r>
              <a:rPr lang="lt-LT" sz="3200" dirty="0">
                <a:solidFill>
                  <a:schemeClr val="accent4">
                    <a:lumMod val="50000"/>
                  </a:schemeClr>
                </a:solidFill>
              </a:rPr>
              <a:t>,,žvaigždės burtai“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1249" y="1501629"/>
            <a:ext cx="8791575" cy="471880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lt-LT" sz="5800" u="sng" dirty="0">
                <a:solidFill>
                  <a:schemeClr val="accent4">
                    <a:lumMod val="50000"/>
                  </a:schemeClr>
                </a:solidFill>
              </a:rPr>
              <a:t>Priemonės:</a:t>
            </a:r>
          </a:p>
          <a:p>
            <a:pPr lvl="0"/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vanduo,</a:t>
            </a:r>
            <a:endParaRPr lang="en-US" sz="5800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pipetės,</a:t>
            </a:r>
          </a:p>
          <a:p>
            <a:pPr lvl="0"/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lėkštelė,</a:t>
            </a:r>
          </a:p>
          <a:p>
            <a:pPr lvl="0"/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Dantų krapštukai.</a:t>
            </a:r>
            <a:endParaRPr lang="en-US" sz="58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lt-LT" sz="5800" u="sng" dirty="0">
                <a:solidFill>
                  <a:schemeClr val="accent4">
                    <a:lumMod val="50000"/>
                  </a:schemeClr>
                </a:solidFill>
              </a:rPr>
              <a:t>Tikslas:</a:t>
            </a:r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t-LT" sz="6400" dirty="0">
                <a:solidFill>
                  <a:schemeClr val="accent4">
                    <a:lumMod val="50000"/>
                  </a:schemeClr>
                </a:solidFill>
              </a:rPr>
              <a:t>SKATINTI</a:t>
            </a:r>
            <a:r>
              <a:rPr lang="en-US" sz="6400" dirty="0"/>
              <a:t> </a:t>
            </a:r>
            <a:r>
              <a:rPr lang="en-US" sz="6400" dirty="0" err="1">
                <a:solidFill>
                  <a:schemeClr val="accent4">
                    <a:lumMod val="50000"/>
                  </a:schemeClr>
                </a:solidFill>
              </a:rPr>
              <a:t>smalsumą</a:t>
            </a:r>
            <a:r>
              <a:rPr lang="en-US" sz="6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6400" dirty="0" err="1">
                <a:solidFill>
                  <a:schemeClr val="accent4">
                    <a:lumMod val="50000"/>
                  </a:schemeClr>
                </a:solidFill>
              </a:rPr>
              <a:t>nuostabą</a:t>
            </a:r>
            <a:r>
              <a:rPr lang="en-US" sz="6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6400" dirty="0" err="1">
                <a:solidFill>
                  <a:schemeClr val="accent4">
                    <a:lumMod val="50000"/>
                  </a:schemeClr>
                </a:solidFill>
              </a:rPr>
              <a:t>vaizduot</a:t>
            </a:r>
            <a:r>
              <a:rPr lang="lt-LT" sz="6400" dirty="0">
                <a:solidFill>
                  <a:schemeClr val="accent4">
                    <a:lumMod val="50000"/>
                  </a:schemeClr>
                </a:solidFill>
              </a:rPr>
              <a:t>ę</a:t>
            </a:r>
            <a:r>
              <a:rPr lang="en-US" sz="6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lt-LT" sz="58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lt-LT" sz="5800" u="sng" dirty="0">
                <a:solidFill>
                  <a:schemeClr val="accent4">
                    <a:lumMod val="50000"/>
                  </a:schemeClr>
                </a:solidFill>
              </a:rPr>
              <a:t>Eiga:</a:t>
            </a:r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 Dantų krapštukus įlaužiam per vidurį ir iš jų lėkštelėje suformuojam lėkštelėje žvaigždę. Į žvaigždės viduriuką lašinam vandenį su pipetėmis- žvaigždė išplatėja, išsiskleidžia.</a:t>
            </a:r>
          </a:p>
          <a:p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t-LT" sz="5800" u="sng" dirty="0">
                <a:solidFill>
                  <a:schemeClr val="accent4">
                    <a:lumMod val="50000"/>
                  </a:schemeClr>
                </a:solidFill>
              </a:rPr>
              <a:t>rezultatai: Vanduo išskleidžia </a:t>
            </a:r>
            <a:r>
              <a:rPr lang="lt-LT" sz="5800" u="sng" dirty="0" err="1">
                <a:solidFill>
                  <a:schemeClr val="accent4">
                    <a:lumMod val="50000"/>
                  </a:schemeClr>
                </a:solidFill>
              </a:rPr>
              <a:t>įlaužtus</a:t>
            </a:r>
            <a:r>
              <a:rPr lang="lt-LT" sz="5800" u="sng" dirty="0">
                <a:solidFill>
                  <a:schemeClr val="accent4">
                    <a:lumMod val="50000"/>
                  </a:schemeClr>
                </a:solidFill>
              </a:rPr>
              <a:t> krapštukus, žvaigždė išsiskleidžia.. </a:t>
            </a:r>
            <a:endParaRPr lang="lt-LT" sz="58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Grupės pavadinimas ,,</a:t>
            </a:r>
            <a:r>
              <a:rPr lang="lt-LT" sz="5800" dirty="0" err="1">
                <a:solidFill>
                  <a:schemeClr val="accent4">
                    <a:lumMod val="50000"/>
                  </a:schemeClr>
                </a:solidFill>
              </a:rPr>
              <a:t>rAUDONKEPURAITĖ</a:t>
            </a:r>
            <a:r>
              <a:rPr lang="lt-LT" sz="5800" dirty="0">
                <a:solidFill>
                  <a:schemeClr val="accent4">
                    <a:lumMod val="50000"/>
                  </a:schemeClr>
                </a:solidFill>
              </a:rPr>
              <a:t>“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9D9DA6-B56E-4522-82F7-16F2DB61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91510"/>
            <a:ext cx="8791575" cy="1041997"/>
          </a:xfrm>
        </p:spPr>
        <p:txBody>
          <a:bodyPr/>
          <a:lstStyle/>
          <a:p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>EKSPERIMENTO AKIMIRKOS 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F5609DA-D221-448E-B851-64E474C53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3698" y="2164359"/>
            <a:ext cx="8887522" cy="4292197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F201CA22-3D71-4BAC-9483-060001C18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087" y="2112498"/>
            <a:ext cx="3116744" cy="4361345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052A43F4-16C6-4CCE-8703-F7A38DE4B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932" y="2173002"/>
            <a:ext cx="2972104" cy="4292197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A01A7092-2AF2-4103-A29E-C7C4E3B35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1882" y="2129786"/>
            <a:ext cx="2972104" cy="43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35753C6E-B65F-465C-A24B-3ECE75452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369" y="119269"/>
            <a:ext cx="4770783" cy="6380921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FBFD6EEC-3EFB-4FD8-A706-BDB3FCEC7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19269"/>
            <a:ext cx="5143500" cy="63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53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594</TotalTime>
  <Words>20</Words>
  <Application>Microsoft Office PowerPoint</Application>
  <PresentationFormat>Plačiaekranė</PresentationFormat>
  <Paragraphs>11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6" baseType="lpstr">
      <vt:lpstr>Arial</vt:lpstr>
      <vt:lpstr>Tw Cen MT</vt:lpstr>
      <vt:lpstr>Grandinė</vt:lpstr>
      <vt:lpstr>,,žvaigždės burtai“</vt:lpstr>
      <vt:lpstr>EKSPERIMENTO AKIMIRKOS 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20190905s</cp:lastModifiedBy>
  <cp:revision>26</cp:revision>
  <dcterms:created xsi:type="dcterms:W3CDTF">2021-02-11T09:05:19Z</dcterms:created>
  <dcterms:modified xsi:type="dcterms:W3CDTF">2022-02-09T12:42:13Z</dcterms:modified>
</cp:coreProperties>
</file>