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291" autoAdjust="0"/>
  </p:normalViewPr>
  <p:slideViewPr>
    <p:cSldViewPr snapToGrid="0">
      <p:cViewPr varScale="1">
        <p:scale>
          <a:sx n="64" d="100"/>
          <a:sy n="64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CD60EF-94E6-43FF-BAC3-E4BF2BF3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90501"/>
            <a:ext cx="8791575" cy="819150"/>
          </a:xfrm>
        </p:spPr>
        <p:txBody>
          <a:bodyPr>
            <a:normAutofit/>
          </a:bodyPr>
          <a:lstStyle/>
          <a:p>
            <a:r>
              <a:rPr lang="lt-LT" sz="3200" dirty="0">
                <a:solidFill>
                  <a:schemeClr val="accent4">
                    <a:lumMod val="50000"/>
                  </a:schemeClr>
                </a:solidFill>
              </a:rPr>
              <a:t>,,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kopijavimo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popieriaus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atradimai</a:t>
            </a:r>
            <a:r>
              <a:rPr lang="lt-LT" sz="3200" dirty="0">
                <a:solidFill>
                  <a:schemeClr val="accent4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208D81-4606-4D99-BF0C-EEF1C7F05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1249" y="1009651"/>
            <a:ext cx="8791575" cy="5210786"/>
          </a:xfrm>
        </p:spPr>
        <p:txBody>
          <a:bodyPr>
            <a:noAutofit/>
          </a:bodyPr>
          <a:lstStyle/>
          <a:p>
            <a:pPr lvl="0"/>
            <a:r>
              <a:rPr lang="lt-LT" sz="2400" u="sng" dirty="0">
                <a:solidFill>
                  <a:schemeClr val="accent4">
                    <a:lumMod val="50000"/>
                  </a:schemeClr>
                </a:solidFill>
              </a:rPr>
              <a:t>Priemonės</a:t>
            </a:r>
            <a:r>
              <a:rPr lang="lt-LT" sz="2800" u="sng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lt-LT" u="sng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Popieriaus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lapas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pie</a:t>
            </a:r>
            <a:r>
              <a:rPr lang="lt-LT" sz="2400" dirty="0" err="1">
                <a:solidFill>
                  <a:schemeClr val="accent4">
                    <a:lumMod val="50000"/>
                  </a:schemeClr>
                </a:solidFill>
              </a:rPr>
              <a:t>šiniu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lt-LT" sz="2400" u="sng" dirty="0">
                <a:solidFill>
                  <a:schemeClr val="accent4">
                    <a:lumMod val="50000"/>
                  </a:schemeClr>
                </a:solidFill>
              </a:rPr>
              <a:t>Tikslas</a:t>
            </a:r>
            <a:r>
              <a:rPr lang="lt-LT" sz="2800" u="sng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lt-LT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SKATINTI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smalsum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ą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nuostab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ą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vaizduot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ę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lt-LT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lt-LT" sz="2400" u="sng" dirty="0">
                <a:solidFill>
                  <a:schemeClr val="accent4">
                    <a:lumMod val="50000"/>
                  </a:schemeClr>
                </a:solidFill>
              </a:rPr>
              <a:t>Eiga</a:t>
            </a:r>
            <a:r>
              <a:rPr lang="lt-LT" sz="2800" u="sng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 Vaikai gauna paruoštus susegtus lapus: popieriaus lapas su piešiniu, kopijavimo popierius, tuščias balto popieriaus lapas, spalvoti pieštukai.</a:t>
            </a:r>
          </a:p>
          <a:p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t-LT" sz="2400" u="sng" dirty="0">
                <a:solidFill>
                  <a:schemeClr val="accent4">
                    <a:lumMod val="50000"/>
                  </a:schemeClr>
                </a:solidFill>
              </a:rPr>
              <a:t>rezultatai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: Vaikams pasiūloma apvedžioti piešinį ir jį nuspalvinti. Tada vaikai nuima </a:t>
            </a:r>
            <a:r>
              <a:rPr lang="lt-LT" sz="2400" dirty="0" err="1">
                <a:solidFill>
                  <a:schemeClr val="accent4">
                    <a:lumMod val="50000"/>
                  </a:schemeClr>
                </a:solidFill>
              </a:rPr>
              <a:t>savaržėles</a:t>
            </a:r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 ir atranda kitą tokį pat piešinį tuščiame lape.</a:t>
            </a:r>
          </a:p>
          <a:p>
            <a:r>
              <a:rPr lang="lt-LT" sz="2400" dirty="0">
                <a:solidFill>
                  <a:schemeClr val="accent4">
                    <a:lumMod val="50000"/>
                  </a:schemeClr>
                </a:solidFill>
              </a:rPr>
              <a:t>Grupės pavadinimas ,,</a:t>
            </a:r>
            <a:r>
              <a:rPr lang="lt-LT" sz="2400" dirty="0" err="1">
                <a:solidFill>
                  <a:schemeClr val="accent4">
                    <a:lumMod val="50000"/>
                  </a:schemeClr>
                </a:solidFill>
              </a:rPr>
              <a:t>rAUDONKEPURAITĖ</a:t>
            </a:r>
            <a:r>
              <a:rPr lang="lt-LT" sz="2400">
                <a:solidFill>
                  <a:schemeClr val="accent4">
                    <a:lumMod val="50000"/>
                  </a:schemeClr>
                </a:solidFill>
              </a:rPr>
              <a:t>“</a:t>
            </a:r>
            <a:endParaRPr lang="lt-L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9D9DA6-B56E-4522-82F7-16F2DB61D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85801"/>
            <a:ext cx="8791575" cy="876300"/>
          </a:xfrm>
        </p:spPr>
        <p:txBody>
          <a:bodyPr/>
          <a:lstStyle/>
          <a:p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>EKSPERIMENTO AKIMIRKOS 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F5609DA-D221-448E-B851-64E474C53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562100"/>
            <a:ext cx="8791575" cy="5007511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B8D23959-D38E-4D35-A2D0-E6E221394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4" y="1562101"/>
            <a:ext cx="4543278" cy="5007510"/>
          </a:xfrm>
          <a:prstGeom prst="rect">
            <a:avLst/>
          </a:prstGeom>
        </p:spPr>
      </p:pic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03E1BA6B-ABA1-4BEE-8B90-D6BC04FCA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702" y="1562099"/>
            <a:ext cx="4248297" cy="50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2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F231CBC4-3B96-4D66-97B7-B61D8CB23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728" y="407963"/>
            <a:ext cx="4628272" cy="5662246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91E98DE2-D3DF-42EF-A841-5D389474E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580" y="407963"/>
            <a:ext cx="4377692" cy="566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53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Grandinė</Template>
  <TotalTime>281</TotalTime>
  <Words>18</Words>
  <Application>Microsoft Office PowerPoint</Application>
  <PresentationFormat>Plačiaekranė</PresentationFormat>
  <Paragraphs>8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6" baseType="lpstr">
      <vt:lpstr>Arial</vt:lpstr>
      <vt:lpstr>Tw Cen MT</vt:lpstr>
      <vt:lpstr>Grandinė</vt:lpstr>
      <vt:lpstr>,,kopijavimo popieriaus atradimai“</vt:lpstr>
      <vt:lpstr>EKSPERIMENTO AKIMIRKOS 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pavadinimas „.................................“</dc:title>
  <dc:creator>20161012s</dc:creator>
  <cp:lastModifiedBy>20190905s</cp:lastModifiedBy>
  <cp:revision>22</cp:revision>
  <dcterms:created xsi:type="dcterms:W3CDTF">2021-02-11T09:05:19Z</dcterms:created>
  <dcterms:modified xsi:type="dcterms:W3CDTF">2022-02-09T12:50:24Z</dcterms:modified>
</cp:coreProperties>
</file>