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68" r:id="rId2"/>
    <p:sldId id="269" r:id="rId3"/>
    <p:sldId id="256" r:id="rId4"/>
    <p:sldId id="257" r:id="rId5"/>
    <p:sldId id="258" r:id="rId6"/>
    <p:sldId id="259" r:id="rId7"/>
    <p:sldId id="261" r:id="rId8"/>
    <p:sldId id="260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89" autoAdjust="0"/>
  </p:normalViewPr>
  <p:slideViewPr>
    <p:cSldViewPr>
      <p:cViewPr varScale="1">
        <p:scale>
          <a:sx n="82" d="100"/>
          <a:sy n="82" d="100"/>
        </p:scale>
        <p:origin x="-10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87546-11D8-4EEB-9FB1-3021F57255A3}" type="datetimeFigureOut">
              <a:rPr lang="lt-LT" smtClean="0"/>
              <a:pPr/>
              <a:t>2018.11.05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64E4C-F873-4215-8660-652DF4A55766}" type="slidenum">
              <a:rPr lang="lt-LT" smtClean="0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64E4C-F873-4215-8660-652DF4A55766}" type="slidenum">
              <a:rPr lang="lt-LT" smtClean="0"/>
              <a:pPr/>
              <a:t>13</a:t>
            </a:fld>
            <a:endParaRPr lang="lt-L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Spustelėkite ruošinio paantraštės stiliui keisti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AA97A-B4BD-48B8-993B-B2564AED8899}" type="datetimeFigureOut">
              <a:rPr lang="lt-LT" smtClean="0"/>
              <a:pPr/>
              <a:t>2018.11.05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107B-1B38-4D5B-AEFC-3993EAAAF8C7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AA97A-B4BD-48B8-993B-B2564AED8899}" type="datetimeFigureOut">
              <a:rPr lang="lt-LT" smtClean="0"/>
              <a:pPr/>
              <a:t>2018.11.05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107B-1B38-4D5B-AEFC-3993EAAAF8C7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AA97A-B4BD-48B8-993B-B2564AED8899}" type="datetimeFigureOut">
              <a:rPr lang="lt-LT" smtClean="0"/>
              <a:pPr/>
              <a:t>2018.11.05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107B-1B38-4D5B-AEFC-3993EAAAF8C7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AA97A-B4BD-48B8-993B-B2564AED8899}" type="datetimeFigureOut">
              <a:rPr lang="lt-LT" smtClean="0"/>
              <a:pPr/>
              <a:t>2018.11.05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107B-1B38-4D5B-AEFC-3993EAAAF8C7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AA97A-B4BD-48B8-993B-B2564AED8899}" type="datetimeFigureOut">
              <a:rPr lang="lt-LT" smtClean="0"/>
              <a:pPr/>
              <a:t>2018.11.05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107B-1B38-4D5B-AEFC-3993EAAAF8C7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AA97A-B4BD-48B8-993B-B2564AED8899}" type="datetimeFigureOut">
              <a:rPr lang="lt-LT" smtClean="0"/>
              <a:pPr/>
              <a:t>2018.11.05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107B-1B38-4D5B-AEFC-3993EAAAF8C7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AA97A-B4BD-48B8-993B-B2564AED8899}" type="datetimeFigureOut">
              <a:rPr lang="lt-LT" smtClean="0"/>
              <a:pPr/>
              <a:t>2018.11.05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107B-1B38-4D5B-AEFC-3993EAAAF8C7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AA97A-B4BD-48B8-993B-B2564AED8899}" type="datetimeFigureOut">
              <a:rPr lang="lt-LT" smtClean="0"/>
              <a:pPr/>
              <a:t>2018.11.05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107B-1B38-4D5B-AEFC-3993EAAAF8C7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AA97A-B4BD-48B8-993B-B2564AED8899}" type="datetimeFigureOut">
              <a:rPr lang="lt-LT" smtClean="0"/>
              <a:pPr/>
              <a:t>2018.11.05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107B-1B38-4D5B-AEFC-3993EAAAF8C7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AA97A-B4BD-48B8-993B-B2564AED8899}" type="datetimeFigureOut">
              <a:rPr lang="lt-LT" smtClean="0"/>
              <a:pPr/>
              <a:t>2018.11.05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107B-1B38-4D5B-AEFC-3993EAAAF8C7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AA97A-B4BD-48B8-993B-B2564AED8899}" type="datetimeFigureOut">
              <a:rPr lang="lt-LT" smtClean="0"/>
              <a:pPr/>
              <a:t>2018.11.05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107B-1B38-4D5B-AEFC-3993EAAAF8C7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AA97A-B4BD-48B8-993B-B2564AED8899}" type="datetimeFigureOut">
              <a:rPr lang="lt-LT" smtClean="0"/>
              <a:pPr/>
              <a:t>2018.11.05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4107B-1B38-4D5B-AEFC-3993EAAAF8C7}" type="slidenum">
              <a:rPr lang="lt-LT" smtClean="0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lt-LT" sz="4000" dirty="0" smtClean="0"/>
              <a:t>KAUNO LOPŠELIS-DARŽELIS “PASAKA”</a:t>
            </a: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>Metodinė i</a:t>
            </a:r>
            <a:r>
              <a:rPr lang="lt-LT" dirty="0" smtClean="0">
                <a:solidFill>
                  <a:schemeClr val="tx1"/>
                </a:solidFill>
              </a:rPr>
              <a:t>nteraktyvi prevencinė priemonė </a:t>
            </a:r>
            <a:br>
              <a:rPr lang="lt-LT" dirty="0" smtClean="0">
                <a:solidFill>
                  <a:schemeClr val="tx1"/>
                </a:solidFill>
              </a:rPr>
            </a:br>
            <a:r>
              <a:rPr lang="lt-LT" dirty="0" smtClean="0">
                <a:solidFill>
                  <a:schemeClr val="tx1"/>
                </a:solidFill>
              </a:rPr>
              <a:t>“Meškiukas </a:t>
            </a:r>
            <a:r>
              <a:rPr lang="lt-LT" dirty="0" err="1" smtClean="0"/>
              <a:t>L</a:t>
            </a:r>
            <a:r>
              <a:rPr lang="lt-LT" dirty="0" err="1" smtClean="0">
                <a:solidFill>
                  <a:schemeClr val="tx1"/>
                </a:solidFill>
              </a:rPr>
              <a:t>epeškiukas</a:t>
            </a:r>
            <a:r>
              <a:rPr lang="lt-LT" dirty="0" smtClean="0">
                <a:solidFill>
                  <a:schemeClr val="tx1"/>
                </a:solidFill>
              </a:rPr>
              <a:t>”</a:t>
            </a:r>
            <a:br>
              <a:rPr lang="lt-LT" dirty="0" smtClean="0">
                <a:solidFill>
                  <a:schemeClr val="tx1"/>
                </a:solidFill>
              </a:rPr>
            </a:br>
            <a:endParaRPr lang="lt-LT" dirty="0"/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>
          <a:xfrm>
            <a:off x="5508104" y="4941168"/>
            <a:ext cx="3312368" cy="1752600"/>
          </a:xfrm>
        </p:spPr>
        <p:txBody>
          <a:bodyPr>
            <a:normAutofit/>
          </a:bodyPr>
          <a:lstStyle/>
          <a:p>
            <a:pPr algn="l"/>
            <a:r>
              <a:rPr lang="lt-LT" sz="2400" dirty="0" smtClean="0">
                <a:solidFill>
                  <a:schemeClr val="tx1"/>
                </a:solidFill>
              </a:rPr>
              <a:t>Parengė: </a:t>
            </a:r>
          </a:p>
          <a:p>
            <a:pPr algn="l"/>
            <a:r>
              <a:rPr lang="lt-LT" sz="2400" dirty="0" smtClean="0">
                <a:solidFill>
                  <a:schemeClr val="tx1"/>
                </a:solidFill>
              </a:rPr>
              <a:t>Socialinė pedagogė </a:t>
            </a:r>
          </a:p>
          <a:p>
            <a:pPr algn="l"/>
            <a:r>
              <a:rPr lang="lt-LT" sz="2400" dirty="0" smtClean="0">
                <a:solidFill>
                  <a:schemeClr val="tx1"/>
                </a:solidFill>
              </a:rPr>
              <a:t>Sandra </a:t>
            </a:r>
            <a:r>
              <a:rPr lang="lt-LT" sz="2400" dirty="0" err="1" smtClean="0">
                <a:solidFill>
                  <a:schemeClr val="tx1"/>
                </a:solidFill>
              </a:rPr>
              <a:t>Maciulevičiūtė</a:t>
            </a:r>
            <a:endParaRPr lang="lt-LT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79512" y="404664"/>
            <a:ext cx="8507288" cy="57214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lt-LT" dirty="0" smtClean="0"/>
              <a:t>Ji iš karto viską suprato pamačiusi atidarytą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lt-LT" dirty="0" smtClean="0"/>
              <a:t>ir pabirusius spalvotus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lt-LT" dirty="0" smtClean="0"/>
              <a:t>, o kitame kambarį vaitojantį</a:t>
            </a:r>
            <a:r>
              <a:rPr lang="en-US" dirty="0" smtClean="0"/>
              <a:t>    </a:t>
            </a:r>
            <a:endParaRPr lang="lt-LT" dirty="0"/>
          </a:p>
        </p:txBody>
      </p:sp>
      <p:pic>
        <p:nvPicPr>
          <p:cNvPr id="4" name="Paveikslėlis 3" descr="images.png"/>
          <p:cNvPicPr>
            <a:picLocks noChangeAspect="1"/>
          </p:cNvPicPr>
          <p:nvPr/>
        </p:nvPicPr>
        <p:blipFill>
          <a:blip r:embed="rId2" cstate="print"/>
          <a:srcRect l="1636" t="7616"/>
          <a:stretch>
            <a:fillRect/>
          </a:stretch>
        </p:blipFill>
        <p:spPr>
          <a:xfrm>
            <a:off x="6588224" y="980728"/>
            <a:ext cx="2195736" cy="1746830"/>
          </a:xfrm>
          <a:prstGeom prst="rect">
            <a:avLst/>
          </a:prstGeom>
        </p:spPr>
      </p:pic>
      <p:pic>
        <p:nvPicPr>
          <p:cNvPr id="5" name="Paveikslėlis 4" descr="670_600.jpg"/>
          <p:cNvPicPr>
            <a:picLocks noChangeAspect="1"/>
          </p:cNvPicPr>
          <p:nvPr/>
        </p:nvPicPr>
        <p:blipFill>
          <a:blip r:embed="rId3" cstate="print"/>
          <a:srcRect l="11210" t="19216" r="10322" b="17262"/>
          <a:stretch>
            <a:fillRect/>
          </a:stretch>
        </p:blipFill>
        <p:spPr>
          <a:xfrm>
            <a:off x="4283968" y="2132856"/>
            <a:ext cx="2448272" cy="1486451"/>
          </a:xfrm>
          <a:prstGeom prst="rect">
            <a:avLst/>
          </a:prstGeom>
        </p:spPr>
      </p:pic>
      <p:pic>
        <p:nvPicPr>
          <p:cNvPr id="6" name="Paveikslėlis 5" descr="meškiukas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3501008"/>
            <a:ext cx="3476625" cy="2914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67544" y="620688"/>
            <a:ext cx="8219256" cy="550547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lt-LT" dirty="0" smtClean="0"/>
              <a:t>Mama greitai puolė prie</a:t>
            </a:r>
            <a:r>
              <a:rPr lang="en-US" dirty="0" smtClean="0"/>
              <a:t> 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lt-LT" dirty="0" smtClean="0"/>
              <a:t>Ji paskambino Greitajai pagalbai. Sužinoję, kas atsitiko			, gydytojai greitai sėdo į </a:t>
            </a:r>
          </a:p>
          <a:p>
            <a:pPr>
              <a:buNone/>
            </a:pPr>
            <a:endParaRPr lang="lt-LT" dirty="0" smtClean="0"/>
          </a:p>
          <a:p>
            <a:pPr>
              <a:buNone/>
            </a:pPr>
            <a:endParaRPr lang="lt-LT" dirty="0" smtClean="0"/>
          </a:p>
          <a:p>
            <a:pPr>
              <a:buNone/>
            </a:pPr>
            <a:endParaRPr lang="lt-LT" dirty="0" smtClean="0"/>
          </a:p>
          <a:p>
            <a:pPr>
              <a:buNone/>
            </a:pPr>
            <a:r>
              <a:rPr lang="lt-LT" dirty="0" smtClean="0"/>
              <a:t>ir atvyko į jo namus.</a:t>
            </a:r>
            <a:endParaRPr lang="lt-LT" dirty="0"/>
          </a:p>
        </p:txBody>
      </p:sp>
      <p:pic>
        <p:nvPicPr>
          <p:cNvPr id="4" name="Paveikslėlis 3" descr="green_phone.png"/>
          <p:cNvPicPr>
            <a:picLocks noChangeAspect="1"/>
          </p:cNvPicPr>
          <p:nvPr/>
        </p:nvPicPr>
        <p:blipFill>
          <a:blip r:embed="rId2" cstate="print"/>
          <a:srcRect t="4745" r="-9647"/>
          <a:stretch>
            <a:fillRect/>
          </a:stretch>
        </p:blipFill>
        <p:spPr>
          <a:xfrm>
            <a:off x="4788024" y="0"/>
            <a:ext cx="3286455" cy="2792509"/>
          </a:xfrm>
          <a:prstGeom prst="rect">
            <a:avLst/>
          </a:prstGeom>
        </p:spPr>
      </p:pic>
      <p:pic>
        <p:nvPicPr>
          <p:cNvPr id="5" name="Paveikslėlis 4" descr="Nissan NV200 ambulance 001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717032"/>
            <a:ext cx="2448272" cy="1705372"/>
          </a:xfrm>
          <a:prstGeom prst="rect">
            <a:avLst/>
          </a:prstGeom>
        </p:spPr>
      </p:pic>
      <p:pic>
        <p:nvPicPr>
          <p:cNvPr id="6" name="Paveikslėlis 5" descr="meškiukas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3212976"/>
            <a:ext cx="2147297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/>
            </a:r>
            <a:br>
              <a:rPr lang="lt-LT" dirty="0" smtClean="0"/>
            </a:br>
            <a:r>
              <a:rPr lang="lt-LT" b="1" dirty="0" smtClean="0">
                <a:latin typeface="Times New Roman" pitchFamily="18" charset="0"/>
                <a:cs typeface="Times New Roman" pitchFamily="18" charset="0"/>
              </a:rPr>
              <a:t> KAS ATSITINKA, KAI IŠGERIAMA NEŽINOMŲ VAISTŲ, KAI JŲ IŠGERIAMA PER DAUG?</a:t>
            </a:r>
            <a:r>
              <a:rPr lang="lt-LT" dirty="0" smtClean="0"/>
              <a:t/>
            </a:r>
            <a:br>
              <a:rPr lang="lt-LT" dirty="0" smtClean="0"/>
            </a:br>
            <a:endParaRPr lang="lt-LT" dirty="0"/>
          </a:p>
        </p:txBody>
      </p:sp>
      <p:pic>
        <p:nvPicPr>
          <p:cNvPr id="6" name="Paveikslėlis 5"/>
          <p:cNvPicPr/>
          <p:nvPr/>
        </p:nvPicPr>
        <p:blipFill>
          <a:blip r:embed="rId2" cstate="print"/>
          <a:srcRect l="25414" t="14692" r="50778" b="6181"/>
          <a:stretch>
            <a:fillRect/>
          </a:stretch>
        </p:blipFill>
        <p:spPr bwMode="auto">
          <a:xfrm>
            <a:off x="5076056" y="2780928"/>
            <a:ext cx="324036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aveikslėlis 6"/>
          <p:cNvPicPr/>
          <p:nvPr/>
        </p:nvPicPr>
        <p:blipFill>
          <a:blip r:embed="rId2" cstate="print"/>
          <a:srcRect l="2031" t="14615" r="74161" b="6259"/>
          <a:stretch>
            <a:fillRect/>
          </a:stretch>
        </p:blipFill>
        <p:spPr bwMode="auto">
          <a:xfrm>
            <a:off x="827584" y="2780928"/>
            <a:ext cx="273630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tačiakampis 10"/>
          <p:cNvSpPr/>
          <p:nvPr/>
        </p:nvSpPr>
        <p:spPr>
          <a:xfrm>
            <a:off x="395536" y="0"/>
            <a:ext cx="799288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lt-LT" dirty="0" smtClean="0"/>
          </a:p>
          <a:p>
            <a:r>
              <a:rPr lang="lt-LT" sz="2800" dirty="0" smtClean="0"/>
              <a:t>Gydytojai greitai  iš</a:t>
            </a:r>
            <a:r>
              <a:rPr lang="en-US" sz="2800" dirty="0" err="1" smtClean="0"/>
              <a:t>plov</a:t>
            </a:r>
            <a:r>
              <a:rPr lang="lt-LT" sz="2800" dirty="0" smtClean="0"/>
              <a:t>ė</a:t>
            </a:r>
            <a:r>
              <a:rPr lang="lt-LT" dirty="0" smtClean="0"/>
              <a:t>			skrandį. </a:t>
            </a:r>
          </a:p>
          <a:p>
            <a:endParaRPr lang="lt-LT" dirty="0" smtClean="0"/>
          </a:p>
          <a:p>
            <a:endParaRPr lang="lt-LT" dirty="0" smtClean="0"/>
          </a:p>
          <a:p>
            <a:endParaRPr lang="lt-LT" dirty="0" smtClean="0"/>
          </a:p>
          <a:p>
            <a:endParaRPr lang="lt-LT" dirty="0" smtClean="0"/>
          </a:p>
          <a:p>
            <a:endParaRPr lang="lt-LT" dirty="0" smtClean="0"/>
          </a:p>
          <a:p>
            <a:endParaRPr lang="lt-LT" dirty="0" smtClean="0"/>
          </a:p>
          <a:p>
            <a:pPr algn="just"/>
            <a:endParaRPr lang="lt-LT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lt-LT" sz="2400" dirty="0" smtClean="0">
                <a:latin typeface="Times New Roman" pitchFamily="18" charset="0"/>
                <a:cs typeface="Times New Roman" pitchFamily="18" charset="0"/>
              </a:rPr>
              <a:t>Po to jie apžiūrėjo 			su spalvotais žirneliais ir pasakė, kad tai vaistai, kuriuos galima gerti tik tada, kai juos išrašo gydytojas. Jeigu juos geria sveikas žmogus, jis gali labai stipriai apsinuodyti. </a:t>
            </a:r>
          </a:p>
          <a:p>
            <a:endParaRPr lang="lt-LT" dirty="0" smtClean="0"/>
          </a:p>
          <a:p>
            <a:pPr algn="ctr"/>
            <a:endParaRPr lang="lt-LT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lt-LT" sz="3600" b="1" dirty="0" smtClean="0">
                <a:latin typeface="Times New Roman" pitchFamily="18" charset="0"/>
                <a:cs typeface="Times New Roman" pitchFamily="18" charset="0"/>
              </a:rPr>
              <a:t>YPAČ VAISTAI PAVOJINGI VAIKAMS. </a:t>
            </a:r>
            <a:endParaRPr lang="lt-LT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aveikslėlis 11" descr="meškiukas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620688"/>
            <a:ext cx="2147297" cy="1800200"/>
          </a:xfrm>
          <a:prstGeom prst="rect">
            <a:avLst/>
          </a:prstGeom>
        </p:spPr>
      </p:pic>
      <p:pic>
        <p:nvPicPr>
          <p:cNvPr id="13" name="Paveikslėlis 12" descr="670_600.jpg"/>
          <p:cNvPicPr>
            <a:picLocks noChangeAspect="1"/>
          </p:cNvPicPr>
          <p:nvPr/>
        </p:nvPicPr>
        <p:blipFill>
          <a:blip r:embed="rId4" cstate="print"/>
          <a:srcRect l="9446" t="18890" r="10271" b="14994"/>
          <a:stretch>
            <a:fillRect/>
          </a:stretch>
        </p:blipFill>
        <p:spPr>
          <a:xfrm>
            <a:off x="6372200" y="1196752"/>
            <a:ext cx="2123728" cy="1311714"/>
          </a:xfrm>
          <a:prstGeom prst="rect">
            <a:avLst/>
          </a:prstGeom>
        </p:spPr>
      </p:pic>
      <p:pic>
        <p:nvPicPr>
          <p:cNvPr id="14" name="Paveikslėlis 13" descr="image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2204864"/>
            <a:ext cx="1152128" cy="975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b="1" dirty="0" smtClean="0"/>
              <a:t/>
            </a:r>
            <a:br>
              <a:rPr lang="lt-LT" b="1" dirty="0" smtClean="0"/>
            </a:br>
            <a:r>
              <a:rPr lang="lt-LT" b="1" dirty="0" smtClean="0"/>
              <a:t>Kam skambino ir ką iškvietė Meškiuko mamytė?</a:t>
            </a:r>
            <a:r>
              <a:rPr lang="lt-LT" dirty="0" smtClean="0"/>
              <a:t/>
            </a:r>
            <a:br>
              <a:rPr lang="lt-LT" dirty="0" smtClean="0"/>
            </a:br>
            <a:endParaRPr lang="lt-LT" dirty="0"/>
          </a:p>
        </p:txBody>
      </p:sp>
      <p:sp>
        <p:nvSpPr>
          <p:cNvPr id="9" name="Stačiakampis 8"/>
          <p:cNvSpPr/>
          <p:nvPr/>
        </p:nvSpPr>
        <p:spPr>
          <a:xfrm rot="19450129">
            <a:off x="1212993" y="4458978"/>
            <a:ext cx="230425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t-LT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03</a:t>
            </a:r>
            <a:endParaRPr lang="lt-LT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tačiakampis 10"/>
          <p:cNvSpPr/>
          <p:nvPr/>
        </p:nvSpPr>
        <p:spPr>
          <a:xfrm rot="19870597">
            <a:off x="5362413" y="4053514"/>
            <a:ext cx="237626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t-LT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033</a:t>
            </a:r>
            <a:endParaRPr lang="lt-LT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Stačiakampis 12"/>
          <p:cNvSpPr/>
          <p:nvPr/>
        </p:nvSpPr>
        <p:spPr>
          <a:xfrm rot="499461">
            <a:off x="631745" y="1674635"/>
            <a:ext cx="233579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t-LT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103</a:t>
            </a:r>
            <a:endParaRPr lang="lt-LT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Stačiakampis 14"/>
          <p:cNvSpPr/>
          <p:nvPr/>
        </p:nvSpPr>
        <p:spPr>
          <a:xfrm rot="20129972">
            <a:off x="2955843" y="1720646"/>
            <a:ext cx="634019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t-LT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8 52 349805</a:t>
            </a:r>
            <a:endParaRPr lang="lt-LT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tačiakampis 6"/>
          <p:cNvSpPr/>
          <p:nvPr/>
        </p:nvSpPr>
        <p:spPr>
          <a:xfrm rot="1865730">
            <a:off x="3605531" y="4870349"/>
            <a:ext cx="205537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t-LT" sz="9600" b="1" i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112</a:t>
            </a:r>
            <a:endParaRPr lang="lt-LT" sz="9600" b="1" i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TIKSLAS: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67544" y="1556792"/>
            <a:ext cx="8194104" cy="3528392"/>
          </a:xfrm>
        </p:spPr>
        <p:txBody>
          <a:bodyPr/>
          <a:lstStyle/>
          <a:p>
            <a:r>
              <a:rPr lang="lt-LT" sz="3600" dirty="0" smtClean="0">
                <a:latin typeface="Times New Roman" pitchFamily="18" charset="0"/>
                <a:cs typeface="Times New Roman" pitchFamily="18" charset="0"/>
              </a:rPr>
              <a:t>Ugdyti kritinį mąstymą, atsakomybę už savo veiksmus ir elgesį, prireikus kreiptis pagalbos.</a:t>
            </a:r>
          </a:p>
          <a:p>
            <a:endParaRPr lang="lt-L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</p:spPr>
        <p:txBody>
          <a:bodyPr/>
          <a:lstStyle/>
          <a:p>
            <a:r>
              <a:rPr lang="lt-LT" b="1" dirty="0" smtClean="0">
                <a:latin typeface="Times New Roman" pitchFamily="18" charset="0"/>
                <a:cs typeface="Times New Roman" pitchFamily="18" charset="0"/>
              </a:rPr>
              <a:t>MEŠKIUKAS LEPEŠKIUKAS </a:t>
            </a:r>
            <a:endParaRPr lang="lt-LT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aveikslėlis 3" descr="meškiuka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780928"/>
            <a:ext cx="2525266" cy="2520280"/>
          </a:xfrm>
          <a:prstGeom prst="rect">
            <a:avLst/>
          </a:prstGeom>
        </p:spPr>
      </p:pic>
      <p:pic>
        <p:nvPicPr>
          <p:cNvPr id="5" name="Paveikslėlis 4" descr="meškiukas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492896"/>
            <a:ext cx="3476625" cy="2914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 descr="meškiuka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2165226" cy="21652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1760" y="476672"/>
            <a:ext cx="6552728" cy="3168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dirty="0" smtClean="0">
                <a:latin typeface="Times New Roman" pitchFamily="18" charset="0"/>
                <a:cs typeface="Times New Roman" pitchFamily="18" charset="0"/>
              </a:rPr>
              <a:t>buvo labai smalsus. </a:t>
            </a:r>
            <a:r>
              <a:rPr lang="lt-LT" sz="3200" dirty="0">
                <a:latin typeface="Times New Roman" pitchFamily="18" charset="0"/>
                <a:cs typeface="Times New Roman" pitchFamily="18" charset="0"/>
              </a:rPr>
              <a:t>Kai tik tėveliai išeidavo į darbą, jam patikdavo pasirausti sekcijos stalčiuose ir įvairiose spintelėse</a:t>
            </a:r>
            <a:r>
              <a:rPr lang="lt-LT" sz="3200" dirty="0" smtClean="0">
                <a:latin typeface="Times New Roman" pitchFamily="18" charset="0"/>
                <a:cs typeface="Times New Roman" pitchFamily="18" charset="0"/>
              </a:rPr>
              <a:t>. Ten jis rasdavo visokiausių įdomių dalykėlių</a:t>
            </a:r>
            <a:r>
              <a:rPr lang="lt-LT" sz="36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endParaRPr lang="lt-LT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aveikslėlis 5" descr="imag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3068960"/>
            <a:ext cx="2232248" cy="1890846"/>
          </a:xfrm>
          <a:prstGeom prst="rect">
            <a:avLst/>
          </a:prstGeom>
        </p:spPr>
      </p:pic>
      <p:pic>
        <p:nvPicPr>
          <p:cNvPr id="8" name="Paveikslėlis 7" descr="sagos.jpg"/>
          <p:cNvPicPr>
            <a:picLocks noChangeAspect="1"/>
          </p:cNvPicPr>
          <p:nvPr/>
        </p:nvPicPr>
        <p:blipFill>
          <a:blip r:embed="rId4" cstate="print"/>
          <a:srcRect l="30240" t="9012" r="28455"/>
          <a:stretch>
            <a:fillRect/>
          </a:stretch>
        </p:blipFill>
        <p:spPr>
          <a:xfrm rot="319331">
            <a:off x="5863705" y="3175565"/>
            <a:ext cx="2371440" cy="1567137"/>
          </a:xfrm>
          <a:prstGeom prst="rect">
            <a:avLst/>
          </a:prstGeom>
        </p:spPr>
      </p:pic>
      <p:pic>
        <p:nvPicPr>
          <p:cNvPr id="9" name="Paveikslėlis 8" descr="img_85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1640" y="4877780"/>
            <a:ext cx="3600400" cy="1980220"/>
          </a:xfrm>
          <a:prstGeom prst="rect">
            <a:avLst/>
          </a:prstGeom>
        </p:spPr>
      </p:pic>
      <p:pic>
        <p:nvPicPr>
          <p:cNvPr id="10" name="Paveikslėlis 9" descr="rudo-stiklo-buteliukas-su-gaubteliu-1.jpg"/>
          <p:cNvPicPr>
            <a:picLocks noChangeAspect="1"/>
          </p:cNvPicPr>
          <p:nvPr/>
        </p:nvPicPr>
        <p:blipFill>
          <a:blip r:embed="rId6" cstate="print"/>
          <a:srcRect t="20407" r="881"/>
          <a:stretch>
            <a:fillRect/>
          </a:stretch>
        </p:blipFill>
        <p:spPr>
          <a:xfrm>
            <a:off x="6084168" y="4892030"/>
            <a:ext cx="2448272" cy="1965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ačiakampis 3"/>
          <p:cNvSpPr/>
          <p:nvPr/>
        </p:nvSpPr>
        <p:spPr>
          <a:xfrm>
            <a:off x="179512" y="1052736"/>
            <a:ext cx="856895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dirty="0">
                <a:latin typeface="Times New Roman" pitchFamily="18" charset="0"/>
                <a:cs typeface="Times New Roman" pitchFamily="18" charset="0"/>
              </a:rPr>
              <a:t>Vieną </a:t>
            </a:r>
            <a:r>
              <a:rPr lang="lt-LT" sz="2400" dirty="0" smtClean="0">
                <a:latin typeface="Times New Roman" pitchFamily="18" charset="0"/>
                <a:cs typeface="Times New Roman" pitchFamily="18" charset="0"/>
              </a:rPr>
              <a:t>dieną  </a:t>
            </a:r>
            <a:r>
              <a:rPr lang="lt-LT" dirty="0" smtClean="0"/>
              <a:t>		</a:t>
            </a:r>
            <a:r>
              <a:rPr lang="lt-LT" dirty="0"/>
              <a:t> </a:t>
            </a:r>
            <a:r>
              <a:rPr lang="lt-LT" dirty="0" smtClean="0"/>
              <a:t> </a:t>
            </a:r>
            <a:r>
              <a:rPr lang="lt-LT" sz="2400" dirty="0" smtClean="0">
                <a:latin typeface="Times New Roman" pitchFamily="18" charset="0"/>
                <a:cs typeface="Times New Roman" pitchFamily="18" charset="0"/>
              </a:rPr>
              <a:t> besikuisdamas </a:t>
            </a:r>
            <a:r>
              <a:rPr lang="lt-LT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lt-LT" dirty="0" smtClean="0"/>
              <a:t>		</a:t>
            </a:r>
            <a:r>
              <a:rPr lang="lt-LT" sz="2800" dirty="0" smtClean="0">
                <a:latin typeface="Times New Roman" pitchFamily="18" charset="0"/>
                <a:cs typeface="Times New Roman" pitchFamily="18" charset="0"/>
              </a:rPr>
              <a:t>rado </a:t>
            </a:r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r>
              <a:rPr lang="lt-LT" sz="2800" dirty="0" smtClean="0">
                <a:latin typeface="Times New Roman" pitchFamily="18" charset="0"/>
                <a:cs typeface="Times New Roman" pitchFamily="18" charset="0"/>
              </a:rPr>
              <a:t>mažą </a:t>
            </a:r>
            <a:r>
              <a:rPr lang="lt-LT" sz="2800" dirty="0">
                <a:latin typeface="Times New Roman" pitchFamily="18" charset="0"/>
                <a:cs typeface="Times New Roman" pitchFamily="18" charset="0"/>
              </a:rPr>
              <a:t>gražią  </a:t>
            </a:r>
          </a:p>
        </p:txBody>
      </p:sp>
      <p:pic>
        <p:nvPicPr>
          <p:cNvPr id="5" name="Paveikslėlis 4" descr="meškiuka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404664"/>
            <a:ext cx="2165226" cy="2165226"/>
          </a:xfrm>
          <a:prstGeom prst="rect">
            <a:avLst/>
          </a:prstGeom>
        </p:spPr>
      </p:pic>
      <p:pic>
        <p:nvPicPr>
          <p:cNvPr id="6" name="Paveikslėlis 5" descr="tualeto-spintele.jpg"/>
          <p:cNvPicPr>
            <a:picLocks noChangeAspect="1"/>
          </p:cNvPicPr>
          <p:nvPr/>
        </p:nvPicPr>
        <p:blipFill>
          <a:blip r:embed="rId3" cstate="print"/>
          <a:srcRect l="16814" t="11210" r="13124"/>
          <a:stretch>
            <a:fillRect/>
          </a:stretch>
        </p:blipFill>
        <p:spPr>
          <a:xfrm>
            <a:off x="5076056" y="260647"/>
            <a:ext cx="2160240" cy="2737723"/>
          </a:xfrm>
          <a:prstGeom prst="rect">
            <a:avLst/>
          </a:prstGeom>
        </p:spPr>
      </p:pic>
      <p:pic>
        <p:nvPicPr>
          <p:cNvPr id="7" name="Paveikslėlis 6" descr="P1060429.jpg"/>
          <p:cNvPicPr>
            <a:picLocks noChangeAspect="1"/>
          </p:cNvPicPr>
          <p:nvPr/>
        </p:nvPicPr>
        <p:blipFill>
          <a:blip r:embed="rId4" cstate="print"/>
          <a:srcRect l="15950" t="7978" r="16260" b="12243"/>
          <a:stretch>
            <a:fillRect/>
          </a:stretch>
        </p:blipFill>
        <p:spPr>
          <a:xfrm>
            <a:off x="2411760" y="2924944"/>
            <a:ext cx="2121836" cy="18722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5013176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dirty="0" smtClean="0">
                <a:latin typeface="Times New Roman" pitchFamily="18" charset="0"/>
                <a:cs typeface="Times New Roman" pitchFamily="18" charset="0"/>
              </a:rPr>
              <a:t>Atidaręs ją pamatė spalvotus </a:t>
            </a:r>
            <a:endParaRPr lang="lt-LT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aveikslėlis 9" descr="670_600.jpg"/>
          <p:cNvPicPr>
            <a:picLocks noChangeAspect="1"/>
          </p:cNvPicPr>
          <p:nvPr/>
        </p:nvPicPr>
        <p:blipFill>
          <a:blip r:embed="rId5" cstate="print"/>
          <a:srcRect l="11210" t="19216" r="10322" b="17262"/>
          <a:stretch>
            <a:fillRect/>
          </a:stretch>
        </p:blipFill>
        <p:spPr>
          <a:xfrm>
            <a:off x="5148064" y="4653136"/>
            <a:ext cx="2448272" cy="14864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 descr="meškiuka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548680"/>
            <a:ext cx="2165226" cy="21652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1840" y="764704"/>
            <a:ext cx="52565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</a:t>
            </a:r>
            <a:r>
              <a:rPr lang="lt-LT" dirty="0" err="1" smtClean="0"/>
              <a:t>abai</a:t>
            </a:r>
            <a:r>
              <a:rPr lang="lt-LT" dirty="0" smtClean="0"/>
              <a:t> mėgo </a:t>
            </a:r>
            <a:r>
              <a:rPr lang="en-US" dirty="0" smtClean="0"/>
              <a:t>			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lt-LT" dirty="0" smtClean="0"/>
              <a:t>Kai tik jų gaudavo iškart visus suvalgydavo.</a:t>
            </a:r>
            <a:endParaRPr lang="lt-LT" dirty="0"/>
          </a:p>
        </p:txBody>
      </p:sp>
      <p:pic>
        <p:nvPicPr>
          <p:cNvPr id="6" name="Paveikslėlis 5" descr="Chocolate(bgFFF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049" y="128630"/>
            <a:ext cx="2186347" cy="1701707"/>
          </a:xfrm>
          <a:prstGeom prst="rect">
            <a:avLst/>
          </a:prstGeom>
        </p:spPr>
      </p:pic>
      <p:pic>
        <p:nvPicPr>
          <p:cNvPr id="7" name="Paveikslėlis 6" descr="596124-candies-marmalade.jpg"/>
          <p:cNvPicPr>
            <a:picLocks noChangeAspect="1"/>
          </p:cNvPicPr>
          <p:nvPr/>
        </p:nvPicPr>
        <p:blipFill>
          <a:blip r:embed="rId4" cstate="print"/>
          <a:srcRect l="19677" t="8745" r="14734" b="16921"/>
          <a:stretch>
            <a:fillRect/>
          </a:stretch>
        </p:blipFill>
        <p:spPr>
          <a:xfrm>
            <a:off x="6876256" y="620688"/>
            <a:ext cx="1440160" cy="12241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2564904"/>
            <a:ext cx="7272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lt-LT" dirty="0" smtClean="0"/>
              <a:t>Todėl mama kartais slėpdavo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lt-LT" dirty="0" smtClean="0"/>
              <a:t> ir duodavo tik po</a:t>
            </a:r>
            <a:r>
              <a:rPr lang="en-US" dirty="0" smtClean="0"/>
              <a:t>   </a:t>
            </a:r>
          </a:p>
          <a:p>
            <a:endParaRPr lang="en-US" dirty="0" smtClean="0"/>
          </a:p>
          <a:p>
            <a:r>
              <a:rPr lang="lt-LT" dirty="0" smtClean="0"/>
              <a:t> </a:t>
            </a:r>
            <a:endParaRPr lang="lt-LT" dirty="0"/>
          </a:p>
        </p:txBody>
      </p:sp>
      <p:pic>
        <p:nvPicPr>
          <p:cNvPr id="9" name="Paveikslėlis 8" descr="Obuoliukai-I-4770179148884.png"/>
          <p:cNvPicPr>
            <a:picLocks noChangeAspect="1"/>
          </p:cNvPicPr>
          <p:nvPr/>
        </p:nvPicPr>
        <p:blipFill>
          <a:blip r:embed="rId5" cstate="print"/>
          <a:srcRect l="9230" t="11252" r="13236" b="9986"/>
          <a:stretch>
            <a:fillRect/>
          </a:stretch>
        </p:blipFill>
        <p:spPr>
          <a:xfrm rot="20616496">
            <a:off x="3930048" y="2292352"/>
            <a:ext cx="3024336" cy="2520280"/>
          </a:xfrm>
          <a:prstGeom prst="rect">
            <a:avLst/>
          </a:prstGeom>
        </p:spPr>
      </p:pic>
      <p:pic>
        <p:nvPicPr>
          <p:cNvPr id="10" name="Paveikslėlis 9" descr="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79712" y="4365104"/>
            <a:ext cx="2376264" cy="1869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ačiakampis 3"/>
          <p:cNvSpPr/>
          <p:nvPr/>
        </p:nvSpPr>
        <p:spPr>
          <a:xfrm>
            <a:off x="611560" y="908720"/>
            <a:ext cx="87129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 smtClean="0"/>
              <a:t>Pamatęs dėžutėje spalvotus žirnelius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lt-LT" dirty="0" smtClean="0"/>
              <a:t>nusprendė, kad tai irgi</a:t>
            </a:r>
            <a:r>
              <a:rPr lang="en-US" dirty="0" smtClean="0"/>
              <a:t> 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lt-LT" dirty="0" smtClean="0"/>
              <a:t>kuriuos mama nuo jo slėpė, kad visų nesuvalgytų. </a:t>
            </a:r>
            <a:endParaRPr lang="lt-LT" dirty="0"/>
          </a:p>
        </p:txBody>
      </p:sp>
      <p:pic>
        <p:nvPicPr>
          <p:cNvPr id="5" name="Paveikslėlis 4" descr="meškiuka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260648"/>
            <a:ext cx="2165226" cy="2165226"/>
          </a:xfrm>
          <a:prstGeom prst="rect">
            <a:avLst/>
          </a:prstGeom>
        </p:spPr>
      </p:pic>
      <p:pic>
        <p:nvPicPr>
          <p:cNvPr id="6" name="Paveikslėlis 5" descr="Obuoliukai-I-477017914888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3560" y="908720"/>
            <a:ext cx="3960440" cy="3248896"/>
          </a:xfrm>
          <a:prstGeom prst="rect">
            <a:avLst/>
          </a:prstGeom>
        </p:spPr>
      </p:pic>
      <p:sp>
        <p:nvSpPr>
          <p:cNvPr id="7" name="Stačiakampis 6"/>
          <p:cNvSpPr/>
          <p:nvPr/>
        </p:nvSpPr>
        <p:spPr>
          <a:xfrm>
            <a:off x="899592" y="4581128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 smtClean="0"/>
              <a:t>		greitai prarijo 												                žirnelį.</a:t>
            </a:r>
            <a:endParaRPr lang="lt-LT" dirty="0"/>
          </a:p>
        </p:txBody>
      </p:sp>
      <p:pic>
        <p:nvPicPr>
          <p:cNvPr id="8" name="Paveikslėlis 7" descr="meškiuka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4149080"/>
            <a:ext cx="2165226" cy="2165226"/>
          </a:xfrm>
          <a:prstGeom prst="rect">
            <a:avLst/>
          </a:prstGeom>
        </p:spPr>
      </p:pic>
      <p:pic>
        <p:nvPicPr>
          <p:cNvPr id="9" name="Paveikslėlis 8" descr="blu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4365104"/>
            <a:ext cx="2032000" cy="1524000"/>
          </a:xfrm>
          <a:prstGeom prst="rect">
            <a:avLst/>
          </a:prstGeom>
        </p:spPr>
      </p:pic>
      <p:pic>
        <p:nvPicPr>
          <p:cNvPr id="10" name="Paveikslėlis 9" descr="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7904" y="4293096"/>
            <a:ext cx="1480879" cy="1160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ačiakampis 3"/>
          <p:cNvSpPr/>
          <p:nvPr/>
        </p:nvSpPr>
        <p:spPr>
          <a:xfrm>
            <a:off x="323528" y="476672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 smtClean="0"/>
              <a:t>Hm..hm..šis saldainiukas neturi jokio skonio, gal reikia suvalgyti dar kelis..“</a:t>
            </a:r>
          </a:p>
          <a:p>
            <a:endParaRPr lang="lt-LT" dirty="0" smtClean="0"/>
          </a:p>
          <a:p>
            <a:r>
              <a:rPr lang="lt-LT" dirty="0" smtClean="0"/>
              <a:t> – pagalvojo</a:t>
            </a:r>
            <a:endParaRPr lang="lt-LT" dirty="0"/>
          </a:p>
        </p:txBody>
      </p:sp>
      <p:pic>
        <p:nvPicPr>
          <p:cNvPr id="5" name="Paveikslėlis 4" descr="meškiuka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764704"/>
            <a:ext cx="2376264" cy="2309242"/>
          </a:xfrm>
          <a:prstGeom prst="rect">
            <a:avLst/>
          </a:prstGeom>
        </p:spPr>
      </p:pic>
      <p:sp>
        <p:nvSpPr>
          <p:cNvPr id="6" name="Stačiakampis 5"/>
          <p:cNvSpPr/>
          <p:nvPr/>
        </p:nvSpPr>
        <p:spPr>
          <a:xfrm>
            <a:off x="4572000" y="1124744"/>
            <a:ext cx="4193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smtClean="0"/>
              <a:t>Taip jis prarijo dar kelis spalvotus žirnelius. </a:t>
            </a:r>
            <a:endParaRPr lang="lt-LT" dirty="0"/>
          </a:p>
        </p:txBody>
      </p:sp>
      <p:sp>
        <p:nvSpPr>
          <p:cNvPr id="7" name="Stačiakampis 6"/>
          <p:cNvSpPr/>
          <p:nvPr/>
        </p:nvSpPr>
        <p:spPr>
          <a:xfrm>
            <a:off x="251520" y="3212976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800" b="1" dirty="0" smtClean="0"/>
              <a:t>KAS BUVO TIE SPALVOTI ŽIRNELIAI DĖŽUTĖJE, KURIĄ SURADO MEŠKIUKAS LEPEŠKIUKAS?</a:t>
            </a:r>
            <a:endParaRPr lang="lt-LT" sz="2800" dirty="0"/>
          </a:p>
        </p:txBody>
      </p:sp>
      <p:pic>
        <p:nvPicPr>
          <p:cNvPr id="9" name="Paveikslėlis 8" descr="arba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4725144"/>
            <a:ext cx="2405633" cy="1728128"/>
          </a:xfrm>
          <a:prstGeom prst="rect">
            <a:avLst/>
          </a:prstGeom>
        </p:spPr>
      </p:pic>
      <p:pic>
        <p:nvPicPr>
          <p:cNvPr id="10" name="Paveikslėlis 9" descr="Obuoliukai-I-477017914888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077072"/>
            <a:ext cx="1884446" cy="1545881"/>
          </a:xfrm>
          <a:prstGeom prst="rect">
            <a:avLst/>
          </a:prstGeom>
        </p:spPr>
      </p:pic>
      <p:pic>
        <p:nvPicPr>
          <p:cNvPr id="11" name="Paveikslėlis 10" descr="vitamina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1194" y="4509120"/>
            <a:ext cx="1932806" cy="1249881"/>
          </a:xfrm>
          <a:prstGeom prst="rect">
            <a:avLst/>
          </a:prstGeom>
        </p:spPr>
      </p:pic>
      <p:pic>
        <p:nvPicPr>
          <p:cNvPr id="12" name="Paveikslėlis 11" descr="vaistai-tabletes-hiphopfrathouse.com-medicine_drugs-1920x108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4437112"/>
            <a:ext cx="1937792" cy="1090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6264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lt-LT" dirty="0" smtClean="0"/>
              <a:t>Suvalgęs žirnelius meškiukas nušlepsėjo į savo kambarį pažaisti. Tačiau greitai jam ėmė skaudėti galvą, jį ėmė pykinti.  </a:t>
            </a:r>
            <a:endParaRPr lang="en-US" dirty="0" smtClean="0"/>
          </a:p>
          <a:p>
            <a:pPr>
              <a:buNone/>
            </a:pPr>
            <a:r>
              <a:rPr lang="lt-LT" dirty="0" smtClean="0"/>
              <a:t>Taigi, </a:t>
            </a:r>
            <a:r>
              <a:rPr lang="en-US" dirty="0" smtClean="0"/>
              <a:t>			</a:t>
            </a:r>
            <a:r>
              <a:rPr lang="lt-LT" dirty="0" smtClean="0"/>
              <a:t>apsinuodijo </a:t>
            </a:r>
            <a:r>
              <a:rPr lang="en-US" dirty="0" smtClean="0"/>
              <a:t>			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lt-LT" dirty="0" smtClean="0"/>
              <a:t>Laimei, po kelių minučių sugrįžo </a:t>
            </a:r>
            <a:r>
              <a:rPr lang="en-US" dirty="0" smtClean="0"/>
              <a:t>				</a:t>
            </a:r>
          </a:p>
          <a:p>
            <a:pPr>
              <a:buNone/>
            </a:pPr>
            <a:r>
              <a:rPr lang="lt-LT" dirty="0" smtClean="0"/>
              <a:t>mamytė</a:t>
            </a:r>
            <a:r>
              <a:rPr lang="en-US" dirty="0" smtClean="0"/>
              <a:t>.</a:t>
            </a:r>
            <a:endParaRPr lang="lt-LT" dirty="0" smtClean="0"/>
          </a:p>
          <a:p>
            <a:endParaRPr lang="lt-LT" dirty="0"/>
          </a:p>
        </p:txBody>
      </p:sp>
      <p:pic>
        <p:nvPicPr>
          <p:cNvPr id="4" name="Paveikslėlis 3" descr="meškiuka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772816"/>
            <a:ext cx="2376264" cy="2309242"/>
          </a:xfrm>
          <a:prstGeom prst="rect">
            <a:avLst/>
          </a:prstGeom>
        </p:spPr>
      </p:pic>
      <p:pic>
        <p:nvPicPr>
          <p:cNvPr id="5" name="Paveikslėlis 4" descr="vaistai-tabletes-hiphopfrathouse.com-medicine_drugs-1920x10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2132856"/>
            <a:ext cx="2441848" cy="1939716"/>
          </a:xfrm>
          <a:prstGeom prst="rect">
            <a:avLst/>
          </a:prstGeom>
        </p:spPr>
      </p:pic>
      <p:pic>
        <p:nvPicPr>
          <p:cNvPr id="6" name="Paveikslėlis 5" descr="meškiuka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4293096"/>
            <a:ext cx="2376264" cy="23092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</TotalTime>
  <Words>197</Words>
  <Application>Microsoft Office PowerPoint</Application>
  <PresentationFormat>Demonstracija ekrane (4:3)</PresentationFormat>
  <Paragraphs>96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14</vt:i4>
      </vt:variant>
    </vt:vector>
  </HeadingPairs>
  <TitlesOfParts>
    <vt:vector size="15" baseType="lpstr">
      <vt:lpstr>Office tema</vt:lpstr>
      <vt:lpstr>KAUNO LOPŠELIS-DARŽELIS “PASAKA”   Metodinė interaktyvi prevencinė priemonė  “Meškiukas Lepeškiukas” </vt:lpstr>
      <vt:lpstr>TIKSLAS:</vt:lpstr>
      <vt:lpstr>MEŠKIUKAS LEPEŠKIUKAS </vt:lpstr>
      <vt:lpstr>Skaidrė 4</vt:lpstr>
      <vt:lpstr>Skaidrė 5</vt:lpstr>
      <vt:lpstr>Skaidrė 6</vt:lpstr>
      <vt:lpstr>Skaidrė 7</vt:lpstr>
      <vt:lpstr>Skaidrė 8</vt:lpstr>
      <vt:lpstr>Skaidrė 9</vt:lpstr>
      <vt:lpstr>Skaidrė 10</vt:lpstr>
      <vt:lpstr>Skaidrė 11</vt:lpstr>
      <vt:lpstr>  KAS ATSITINKA, KAI IŠGERIAMA NEŽINOMŲ VAISTŲ, KAI JŲ IŠGERIAMA PER DAUG? </vt:lpstr>
      <vt:lpstr>Skaidrė 13</vt:lpstr>
      <vt:lpstr> Kam skambino ir ką iškvietė Meškiuko mamytė?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Skaidrė 1</dc:title>
  <dc:creator>Acer</dc:creator>
  <cp:lastModifiedBy>Acer</cp:lastModifiedBy>
  <cp:revision>50</cp:revision>
  <dcterms:created xsi:type="dcterms:W3CDTF">2016-09-20T12:24:02Z</dcterms:created>
  <dcterms:modified xsi:type="dcterms:W3CDTF">2018-11-05T10:56:22Z</dcterms:modified>
</cp:coreProperties>
</file>